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82" r:id="rId6"/>
  </p:sldMasterIdLst>
  <p:notesMasterIdLst>
    <p:notesMasterId r:id="rId20"/>
  </p:notesMasterIdLst>
  <p:sldIdLst>
    <p:sldId id="327" r:id="rId7"/>
    <p:sldId id="341" r:id="rId8"/>
    <p:sldId id="328" r:id="rId9"/>
    <p:sldId id="343" r:id="rId10"/>
    <p:sldId id="330" r:id="rId11"/>
    <p:sldId id="337" r:id="rId12"/>
    <p:sldId id="338" r:id="rId13"/>
    <p:sldId id="339" r:id="rId14"/>
    <p:sldId id="345" r:id="rId15"/>
    <p:sldId id="340" r:id="rId16"/>
    <p:sldId id="347" r:id="rId17"/>
    <p:sldId id="346" r:id="rId18"/>
    <p:sldId id="335" r:id="rId1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C6C1C-48D1-4A9E-A444-0B15E48A036A}" v="206" dt="2024-02-12T14:51:53.87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16" autoAdjust="0"/>
  </p:normalViewPr>
  <p:slideViewPr>
    <p:cSldViewPr snapToGrid="0">
      <p:cViewPr varScale="1">
        <p:scale>
          <a:sx n="101" d="100"/>
          <a:sy n="101" d="100"/>
        </p:scale>
        <p:origin x="95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56B104-93E8-411E-9CC3-A96BD9A7D5C1}" type="datetimeFigureOut">
              <a:rPr lang="sv-SE" smtClean="0"/>
              <a:t>2024-02-15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D91821-C239-425D-92F7-60B74F2FFB91}" type="slidenum">
              <a:rPr lang="sv-SE" smtClean="0"/>
              <a:t>‹#›</a:t>
            </a:fld>
            <a:endParaRPr lang="sv-SE"/>
          </a:p>
        </p:txBody>
      </p:sp>
    </p:spTree>
    <p:extLst>
      <p:ext uri="{BB962C8B-B14F-4D97-AF65-F5344CB8AC3E}">
        <p14:creationId xmlns:p14="http://schemas.microsoft.com/office/powerpoint/2010/main" val="207152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Henrik</a:t>
            </a:r>
          </a:p>
          <a:p>
            <a:r>
              <a:rPr lang="sv-SE" dirty="0"/>
              <a:t>Tas fram av de regionala turismorganisationerna inom Östra Mellansverige och Gävleborg</a:t>
            </a:r>
          </a:p>
          <a:p>
            <a:pPr marL="171450" indent="-171450" algn="l">
              <a:buClr>
                <a:schemeClr val="bg2"/>
              </a:buClr>
              <a:buFont typeface="Arial" panose="020B0604020202020204" pitchFamily="34" charset="0"/>
              <a:buChar char="•"/>
            </a:pPr>
            <a:r>
              <a:rPr lang="sv-SE" sz="1200" b="0" dirty="0">
                <a:solidFill>
                  <a:srgbClr val="000000"/>
                </a:solidFill>
                <a:latin typeface="+mn-lt"/>
                <a:cs typeface="Arial" panose="020B0604020202020204" pitchFamily="34" charset="0"/>
              </a:rPr>
              <a:t>Främja det strategiska ledarskapet och bidra till effektivt utförande av gemensamma insatser</a:t>
            </a:r>
          </a:p>
          <a:p>
            <a:pPr marL="171450" indent="-171450" algn="l">
              <a:buClr>
                <a:schemeClr val="bg2"/>
              </a:buClr>
              <a:buFont typeface="Arial" panose="020B0604020202020204" pitchFamily="34" charset="0"/>
              <a:buChar char="•"/>
            </a:pPr>
            <a:r>
              <a:rPr lang="sv-SE" sz="1200" b="0" dirty="0">
                <a:solidFill>
                  <a:srgbClr val="000000"/>
                </a:solidFill>
                <a:latin typeface="+mn-lt"/>
                <a:cs typeface="Arial" panose="020B0604020202020204" pitchFamily="34" charset="0"/>
              </a:rPr>
              <a:t>Ett förbättrat erbjudande till besöksnäringen</a:t>
            </a:r>
          </a:p>
          <a:p>
            <a:pPr marL="171450" indent="-171450" algn="l">
              <a:buClr>
                <a:schemeClr val="bg2"/>
              </a:buClr>
              <a:buFont typeface="Arial" panose="020B0604020202020204" pitchFamily="34" charset="0"/>
              <a:buChar char="•"/>
            </a:pPr>
            <a:r>
              <a:rPr lang="sv-SE" sz="1200" b="0" dirty="0">
                <a:solidFill>
                  <a:srgbClr val="000000"/>
                </a:solidFill>
                <a:latin typeface="+mn-lt"/>
                <a:cs typeface="Arial" panose="020B0604020202020204" pitchFamily="34" charset="0"/>
              </a:rPr>
              <a:t>En starkare röst i besöksnäringssverige</a:t>
            </a:r>
          </a:p>
          <a:p>
            <a:pPr marL="171450" indent="-171450" algn="l">
              <a:buClr>
                <a:schemeClr val="bg2"/>
              </a:buClr>
              <a:buFont typeface="Arial" panose="020B0604020202020204" pitchFamily="34" charset="0"/>
              <a:buChar char="•"/>
            </a:pPr>
            <a:r>
              <a:rPr lang="sv-SE" sz="1200" b="0" dirty="0">
                <a:solidFill>
                  <a:srgbClr val="000000"/>
                </a:solidFill>
                <a:latin typeface="+mn-lt"/>
                <a:cs typeface="Arial" panose="020B0604020202020204" pitchFamily="34" charset="0"/>
              </a:rPr>
              <a:t>En struktur för att lära av varandra, stärka rollen som främjare</a:t>
            </a:r>
          </a:p>
          <a:p>
            <a:pPr marL="171450" indent="-171450" algn="l">
              <a:buClr>
                <a:schemeClr val="bg2"/>
              </a:buClr>
              <a:buFont typeface="Arial" panose="020B0604020202020204" pitchFamily="34" charset="0"/>
              <a:buChar char="•"/>
            </a:pPr>
            <a:endParaRPr lang="sv-SE" sz="1200" b="0" dirty="0">
              <a:solidFill>
                <a:srgbClr val="000000"/>
              </a:solidFill>
              <a:latin typeface="+mn-lt"/>
              <a:cs typeface="Arial" panose="020B0604020202020204" pitchFamily="34" charset="0"/>
            </a:endParaRPr>
          </a:p>
          <a:p>
            <a:pPr marL="171450" indent="-171450" algn="l">
              <a:buClr>
                <a:schemeClr val="bg2"/>
              </a:buClr>
              <a:buFont typeface="Arial" panose="020B0604020202020204" pitchFamily="34" charset="0"/>
              <a:buChar char="•"/>
            </a:pPr>
            <a:r>
              <a:rPr lang="sv-SE" sz="1200" b="0" dirty="0">
                <a:solidFill>
                  <a:srgbClr val="000000"/>
                </a:solidFill>
                <a:latin typeface="+mn-lt"/>
                <a:cs typeface="Arial" panose="020B0604020202020204" pitchFamily="34" charset="0"/>
              </a:rPr>
              <a:t>Besöksnäringsbarometern</a:t>
            </a:r>
          </a:p>
          <a:p>
            <a:pPr marL="171450" indent="-171450" algn="l">
              <a:buClr>
                <a:schemeClr val="bg2"/>
              </a:buClr>
              <a:buFont typeface="Arial" panose="020B0604020202020204" pitchFamily="34" charset="0"/>
              <a:buChar char="•"/>
            </a:pPr>
            <a:r>
              <a:rPr lang="sv-SE" sz="1200" b="0" dirty="0">
                <a:solidFill>
                  <a:srgbClr val="000000"/>
                </a:solidFill>
                <a:latin typeface="+mn-lt"/>
                <a:cs typeface="Arial" panose="020B0604020202020204" pitchFamily="34" charset="0"/>
              </a:rPr>
              <a:t>Indikatorrapporten</a:t>
            </a:r>
          </a:p>
          <a:p>
            <a:pPr marL="171450" indent="-171450" algn="l">
              <a:buClr>
                <a:schemeClr val="bg2"/>
              </a:buClr>
              <a:buFont typeface="Arial" panose="020B0604020202020204" pitchFamily="34" charset="0"/>
              <a:buChar char="•"/>
            </a:pPr>
            <a:r>
              <a:rPr lang="sv-SE" sz="1200" b="0" dirty="0">
                <a:solidFill>
                  <a:srgbClr val="000000"/>
                </a:solidFill>
                <a:latin typeface="+mn-lt"/>
                <a:cs typeface="Arial" panose="020B0604020202020204" pitchFamily="34" charset="0"/>
              </a:rPr>
              <a:t>ÖMS-konferensen</a:t>
            </a:r>
          </a:p>
          <a:p>
            <a:endParaRPr lang="sv-SE" dirty="0"/>
          </a:p>
          <a:p>
            <a:r>
              <a:rPr lang="sv-SE" dirty="0"/>
              <a:t>Kommentar: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Lyfta att Örebro gjorde ett superlyft detta år </a:t>
            </a:r>
            <a:r>
              <a:rPr lang="sv-SE" dirty="0">
                <a:sym typeface="Wingdings" panose="05000000000000000000" pitchFamily="2" charset="2"/>
              </a:rPr>
              <a:t></a:t>
            </a:r>
            <a:endParaRPr lang="sv-SE" dirty="0"/>
          </a:p>
          <a:p>
            <a:pPr marL="171450" indent="-171450">
              <a:buFont typeface="Arial" panose="020B0604020202020204" pitchFamily="34" charset="0"/>
              <a:buChar char="•"/>
            </a:pPr>
            <a:r>
              <a:rPr lang="sv-SE" dirty="0"/>
              <a:t>Nu blir det en hel del staplar och punkter, vill väcka tankar för fördjupning på egen hand…</a:t>
            </a:r>
          </a:p>
          <a:p>
            <a:pPr marL="171450" indent="-171450">
              <a:buFont typeface="Arial" panose="020B0604020202020204" pitchFamily="34" charset="0"/>
              <a:buChar char="•"/>
            </a:pPr>
            <a:r>
              <a:rPr lang="sv-SE" dirty="0"/>
              <a:t>Se det här som en övergripande teaser kring vad var och en kan ta fram och jämföra…</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Viktigt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Undersökningen ska ses som en temperaturmätning, respondenterna är många men ska inte ses som representativt för näringen som helhet. </a:t>
            </a:r>
            <a:r>
              <a:rPr lang="sv-SE" sz="1800" dirty="0">
                <a:effectLst/>
                <a:latin typeface="Calibri" panose="020F0502020204030204" pitchFamily="34" charset="0"/>
                <a:ea typeface="Calibri" panose="020F0502020204030204" pitchFamily="34" charset="0"/>
              </a:rPr>
              <a:t>Däremot är svaren den giltiga för de nära 500 företag som svarat, och ger en indikation om vilka utmaningar och frågor som dessa företag står inför.</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67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Henrik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Även Affärsutveckling samt stöd i att utveckla koncept och produkter mot nya målgrupper/säsonger efterfrågas</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28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Henrik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Även Affärsutveckling samt Stöd i att utveckla koncept och produkter mot nya målgrupper/säsonger efterfrågas</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097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Hanna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Även kommentarer om hur det offentliga systemet sköter sig (eller inte)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Vindkraft, Husbilar, Blandverksamhet (svårt att välja ett alternativ)</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02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Henrik</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57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Hanna</a:t>
            </a:r>
          </a:p>
          <a:p>
            <a:pPr marL="171450" indent="-171450">
              <a:buFont typeface="Arial" panose="020B0604020202020204" pitchFamily="34" charset="0"/>
              <a:buChar char="•"/>
            </a:pPr>
            <a:r>
              <a:rPr lang="sv-SE" dirty="0"/>
              <a:t>Aktörerna som svarade på enkäten mot slutet av 2023 hade bakom sig ett år av stor osäkerhet i omvärlden, inflation och höjd styrränta och ökade omkostnader för el och bränsle, matvaror och övriga inköp. </a:t>
            </a:r>
          </a:p>
          <a:p>
            <a:pPr marL="171450" indent="-171450">
              <a:buFont typeface="Arial" panose="020B0604020202020204" pitchFamily="34" charset="0"/>
              <a:buChar char="•"/>
            </a:pPr>
            <a:r>
              <a:rPr lang="sv-SE" dirty="0"/>
              <a:t>Det var även ett år då den svaga kronan lockade fler utländska gäster till Sverige än tidigare. Under 2023 noterades totalt 68,5 miljoner gästnätter, vilket är en ökning med 1,1 procent från 2022. Störst är ökningen bland utländska gästnätter (+11 %). Danmark, Finland och Tyskland stod för den största ökningen.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Att svenska hushåll även fått ökade kostnader bidrar antagligen till minskning i svenska gästnätter (-2%) då mindre pengar som följd spenderas på resor och nöjen.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Sommarens senare halva kännetecknades av dåligt väder vilket gjorde att de destinationer som kunde erbjuda inomhusaktiviteter omsatte mer än de verksamheter som är mer väderberoende. </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89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Hanna</a:t>
            </a:r>
          </a:p>
          <a:p>
            <a:pPr marL="171450" indent="-171450">
              <a:buFont typeface="Arial" panose="020B0604020202020204" pitchFamily="34" charset="0"/>
              <a:buChar char="•"/>
            </a:pPr>
            <a:r>
              <a:rPr lang="sv-SE" dirty="0"/>
              <a:t>Av de som svarat att de tror att deras omsättning kommer att öka under 2024 (40%) har flera svarat att de nyligen utvecklat verksamheten och att de nyligen byggt ut för att kunna ta emot större grupper. </a:t>
            </a:r>
          </a:p>
          <a:p>
            <a:pPr marL="171450" indent="-171450">
              <a:buFont typeface="Arial" panose="020B0604020202020204" pitchFamily="34" charset="0"/>
              <a:buChar char="•"/>
            </a:pPr>
            <a:r>
              <a:rPr lang="sv-SE" dirty="0"/>
              <a:t>Flera svarar även att de numera tar mer betalt än tidigare och den ökade omsättningen leder även till att flera behöver anställa mer personal.</a:t>
            </a:r>
            <a:endParaRPr lang="sv-SE" dirty="0">
              <a:cs typeface="Calibri"/>
            </a:endParaRPr>
          </a:p>
          <a:p>
            <a:pPr marL="171450" indent="-171450">
              <a:buFont typeface="Arial" panose="020B0604020202020204" pitchFamily="34" charset="0"/>
              <a:buChar char="•"/>
            </a:pPr>
            <a:r>
              <a:rPr lang="sv-SE" dirty="0"/>
              <a:t>Av de som angett att omsättningen förväntas minska svarar många att det beror på ökade kostnader i kombination med lågkonjunkturen och att de upplever mindre köpkraft hos besökare som följd av det. </a:t>
            </a:r>
          </a:p>
          <a:p>
            <a:endParaRPr lang="sv-SE" dirty="0">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89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13F20-4409-6C8F-8343-63A15CA9A2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555E7D1-28D9-0900-8E80-D0F245ED94A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196B484-E683-760C-D663-5C5779AB29C3}"/>
              </a:ext>
            </a:extLst>
          </p:cNvPr>
          <p:cNvSpPr>
            <a:spLocks noGrp="1"/>
          </p:cNvSpPr>
          <p:nvPr>
            <p:ph type="body" idx="1"/>
          </p:nvPr>
        </p:nvSpPr>
        <p:spPr/>
        <p:txBody>
          <a:bodyPr/>
          <a:lstStyle/>
          <a:p>
            <a:r>
              <a:rPr lang="sv-SE" b="1" dirty="0"/>
              <a:t>Hanna</a:t>
            </a:r>
            <a:endParaRPr lang="sv-SE" dirty="0"/>
          </a:p>
          <a:p>
            <a:pPr marL="171450" indent="-171450">
              <a:buFont typeface="Arial" panose="020B0604020202020204" pitchFamily="34" charset="0"/>
              <a:buChar char="•"/>
            </a:pPr>
            <a:r>
              <a:rPr lang="sv-SE" dirty="0"/>
              <a:t>De flesta respondenterna (68 %) har svarat att de tror att verksamhetens antal anställda kommer att vara oförändrad under 2024.</a:t>
            </a:r>
          </a:p>
          <a:p>
            <a:pPr marL="171450" indent="-171450">
              <a:buFont typeface="Arial" panose="020B0604020202020204" pitchFamily="34" charset="0"/>
              <a:buChar char="•"/>
            </a:pPr>
            <a:r>
              <a:rPr lang="sv-SE" dirty="0"/>
              <a:t>Fler än förra året svarade att de bedömer att antalet anställda kommer att minska 2024. </a:t>
            </a:r>
          </a:p>
          <a:p>
            <a:pPr marL="171450" indent="-171450">
              <a:buFont typeface="Arial" panose="020B0604020202020204" pitchFamily="34" charset="0"/>
              <a:buChar char="•"/>
            </a:pPr>
            <a:r>
              <a:rPr lang="sv-SE" dirty="0"/>
              <a:t>På frågan ”varför då” svarar många att de på grund av ökade kostnader måste effektivisera. Detta innebär att de måste skära ner på antalet anställda då de tror att efterfrågan på deras produkt kommer att minska under kommande år.</a:t>
            </a:r>
            <a:endParaRPr lang="sv-SE" dirty="0">
              <a:cs typeface="Calibri"/>
            </a:endParaRPr>
          </a:p>
          <a:p>
            <a:endParaRPr lang="sv-SE" dirty="0">
              <a:cs typeface="Calibri"/>
            </a:endParaRPr>
          </a:p>
        </p:txBody>
      </p:sp>
      <p:sp>
        <p:nvSpPr>
          <p:cNvPr id="4" name="Platshållare för bildnummer 3">
            <a:extLst>
              <a:ext uri="{FF2B5EF4-FFF2-40B4-BE49-F238E27FC236}">
                <a16:creationId xmlns:a16="http://schemas.microsoft.com/office/drawing/2014/main" id="{DAE6FBCE-C874-27A4-E6BB-2D8D693123A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8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Henrik</a:t>
            </a:r>
          </a:p>
          <a:p>
            <a:pPr marL="171450" indent="-171450">
              <a:buFont typeface="Arial" panose="020B0604020202020204" pitchFamily="34" charset="0"/>
              <a:buChar char="•"/>
            </a:pPr>
            <a:r>
              <a:rPr lang="sv-SE" dirty="0"/>
              <a:t>Nationella och internationella privatresenärer är de viktigaste målgrupperna. </a:t>
            </a:r>
          </a:p>
          <a:p>
            <a:pPr marL="171450" indent="-171450">
              <a:buFont typeface="Arial" panose="020B0604020202020204" pitchFamily="34" charset="0"/>
              <a:buChar char="•"/>
            </a:pPr>
            <a:r>
              <a:rPr lang="sv-SE" dirty="0"/>
              <a:t>Internationella privatresenärer har ökat något i betydelse sedan förra årets barometer (+2,5) och likaså intresset för den internationella affärs- och konferensresenärerna (+4), även om de inte är lika intressanta målgrupper som de inhemska gästerna.</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22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tx1"/>
                </a:solidFill>
              </a:rPr>
              <a:t>Henrik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rPr>
              <a:t>Vissa urvalsgrupper har för få respondenter…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55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solidFill>
                  <a:schemeClr val="tx1"/>
                </a:solidFill>
              </a:rPr>
              <a:t>Hanna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chemeClr val="tx1"/>
                </a:solidFill>
              </a:rPr>
              <a:t>Ny fråga i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chemeClr val="tx1"/>
                </a:solidFill>
              </a:rPr>
              <a:t>Hotellen högst andel som anger genomsyrar hela verksamheten </a:t>
            </a:r>
            <a:r>
              <a:rPr lang="sv-SE" sz="1200" b="1" dirty="0">
                <a:solidFill>
                  <a:srgbClr val="FF0000"/>
                </a:solidFill>
              </a:rPr>
              <a:t>Funnits system länge, en hygienfaktor</a:t>
            </a:r>
            <a:r>
              <a:rPr lang="sv-SE" sz="1200" dirty="0">
                <a:solidFill>
                  <a:srgbClr val="FF0000"/>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chemeClr val="tx1"/>
                </a:solidFill>
              </a:rPr>
              <a:t>Självskattning = kunskapen inom området påverkar bedömningen av verksamheten</a:t>
            </a:r>
            <a:endParaRPr lang="sv-SE" sz="1200" dirty="0">
              <a:solidFill>
                <a:schemeClr val="tx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79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Hanna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chemeClr val="tx1"/>
                </a:solidFill>
              </a:rPr>
              <a:t>Minsta omfattningen Brist på personal, </a:t>
            </a:r>
            <a:r>
              <a:rPr lang="sv-SE" sz="1200" b="1" dirty="0">
                <a:solidFill>
                  <a:schemeClr val="tx1"/>
                </a:solidFill>
              </a:rPr>
              <a:t>ännu mindre för dem på landsbygd och sommarverksamheter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solidFill>
                  <a:schemeClr val="tx1"/>
                </a:solidFill>
              </a:rPr>
              <a:t>Kapital, </a:t>
            </a:r>
            <a:r>
              <a:rPr lang="sv-SE" sz="1200" b="1" dirty="0">
                <a:solidFill>
                  <a:schemeClr val="tx1"/>
                </a:solidFill>
              </a:rPr>
              <a:t>något större hinder för dem på landsbygd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solidFill>
                  <a:schemeClr val="tx1"/>
                </a:solidFill>
              </a:rPr>
              <a:t>Även frågat om Resurser för marknadsföring, Obalanserad turism med tydlig hög- och lågsäsong samt Möjlighet till hållbart resande</a:t>
            </a:r>
            <a:endParaRPr lang="sv-SE" sz="1200" b="1" dirty="0">
              <a:solidFill>
                <a:schemeClr val="tx1"/>
              </a:solidFill>
            </a:endParaRPr>
          </a:p>
          <a:p>
            <a:pPr marL="171450" indent="-171450">
              <a:buFont typeface="Arial" panose="020B0604020202020204" pitchFamily="34" charset="0"/>
              <a:buChar char="•"/>
            </a:pPr>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12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Henrik</a:t>
            </a:r>
          </a:p>
          <a:p>
            <a:pPr marL="171450" indent="-171450">
              <a:buFont typeface="Arial" panose="020B0604020202020204" pitchFamily="34" charset="0"/>
              <a:buChar char="•"/>
            </a:pPr>
            <a:r>
              <a:rPr lang="sv-SE" dirty="0"/>
              <a:t>Också en ny fråga för i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chemeClr val="tx1"/>
                </a:solidFill>
              </a:rPr>
              <a:t>Självskattning = kunskapen inom området påverkar bedömningen av verksamheten</a:t>
            </a:r>
            <a:endParaRPr lang="sv-SE" sz="1200" dirty="0">
              <a:solidFill>
                <a:schemeClr val="tx1"/>
              </a:solidFill>
              <a:cs typeface="Calibri"/>
            </a:endParaRP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1821-C239-425D-92F7-60B74F2FFB9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12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215974"/>
            <a:ext cx="9144000" cy="2025509"/>
          </a:xfrm>
          <a:ln w="63500">
            <a:solidFill>
              <a:schemeClr val="accent1"/>
            </a:solidFill>
          </a:ln>
        </p:spPr>
        <p:txBody>
          <a:bodyPr lIns="180000" tIns="180000" rIns="180000" bIns="180000" anchor="ctr" anchorCtr="0">
            <a:spAutoFit/>
          </a:bodyPr>
          <a:lstStyle>
            <a:lvl1pPr algn="ctr">
              <a:defRPr sz="6000">
                <a:solidFill>
                  <a:schemeClr val="bg1"/>
                </a:solidFill>
                <a:latin typeface="+mj-lt"/>
              </a:defRPr>
            </a:lvl1pPr>
          </a:lstStyle>
          <a:p>
            <a:r>
              <a:rPr lang="sv-SE"/>
              <a:t>Klicka här för att ändra format</a:t>
            </a:r>
          </a:p>
        </p:txBody>
      </p:sp>
      <p:sp>
        <p:nvSpPr>
          <p:cNvPr id="4" name="Platshållare för datum 3"/>
          <p:cNvSpPr>
            <a:spLocks noGrp="1"/>
          </p:cNvSpPr>
          <p:nvPr>
            <p:ph type="dt" sz="half" idx="10"/>
          </p:nvPr>
        </p:nvSpPr>
        <p:spPr/>
        <p:txBody>
          <a:bodyPr/>
          <a:lstStyle/>
          <a:p>
            <a:fld id="{75D80AC5-C92A-4929-9EB7-9666CAEE7A0D}" type="datetimeFigureOut">
              <a:rPr lang="sv-SE" smtClean="0"/>
              <a:t>2024-02-15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CAC81C-5285-4E76-8C4A-2921469F5665}" type="slidenum">
              <a:rPr lang="sv-SE" smtClean="0"/>
              <a:t>‹#›</a:t>
            </a:fld>
            <a:endParaRPr lang="sv-SE"/>
          </a:p>
        </p:txBody>
      </p:sp>
    </p:spTree>
    <p:extLst>
      <p:ext uri="{BB962C8B-B14F-4D97-AF65-F5344CB8AC3E}">
        <p14:creationId xmlns:p14="http://schemas.microsoft.com/office/powerpoint/2010/main" val="183835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fär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C19F346-92BE-4DB5-8D93-8A28FD2D2924}"/>
              </a:ext>
            </a:extLst>
          </p:cNvPr>
          <p:cNvSpPr/>
          <p:nvPr/>
        </p:nvSpPr>
        <p:spPr bwMode="gray">
          <a:xfrm flipV="1">
            <a:off x="0" y="1242391"/>
            <a:ext cx="12192000" cy="5615609"/>
          </a:xfrm>
          <a:prstGeom prst="rect">
            <a:avLst/>
          </a:prstGeom>
          <a:solidFill>
            <a:schemeClr val="accent2"/>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lvl1pPr>
              <a:defRPr>
                <a:solidFill>
                  <a:schemeClr val="bg1"/>
                </a:solidFill>
              </a:defRPr>
            </a:lvl1p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lvl1pPr>
              <a:defRPr>
                <a:solidFill>
                  <a:schemeClr val="bg1"/>
                </a:solidFill>
              </a:defRPr>
            </a:lvl1pPr>
          </a:lstStyle>
          <a:p>
            <a:fld id="{0EE4F9DF-443B-4423-836D-F323506610C5}" type="slidenum">
              <a:rPr lang="en-US" smtClean="0"/>
              <a:pPr/>
              <a:t>‹#›</a:t>
            </a:fld>
            <a:endParaRPr lang="en-US"/>
          </a:p>
        </p:txBody>
      </p:sp>
      <p:grpSp>
        <p:nvGrpSpPr>
          <p:cNvPr id="8" name="Grupp 7">
            <a:extLst>
              <a:ext uri="{FF2B5EF4-FFF2-40B4-BE49-F238E27FC236}">
                <a16:creationId xmlns:a16="http://schemas.microsoft.com/office/drawing/2014/main" id="{A26D7BFF-F39F-4C66-A5B5-CAF359480AAD}"/>
              </a:ext>
            </a:extLst>
          </p:cNvPr>
          <p:cNvGrpSpPr>
            <a:grpSpLocks noChangeAspect="1"/>
          </p:cNvGrpSpPr>
          <p:nvPr/>
        </p:nvGrpSpPr>
        <p:grpSpPr>
          <a:xfrm>
            <a:off x="11033177" y="6254090"/>
            <a:ext cx="868324" cy="309598"/>
            <a:chOff x="11033177" y="6254090"/>
            <a:chExt cx="868324" cy="309598"/>
          </a:xfrm>
          <a:solidFill>
            <a:srgbClr val="FFFFFF"/>
          </a:solidFill>
        </p:grpSpPr>
        <p:sp>
          <p:nvSpPr>
            <p:cNvPr id="9" name="Freeform 5">
              <a:extLst>
                <a:ext uri="{FF2B5EF4-FFF2-40B4-BE49-F238E27FC236}">
                  <a16:creationId xmlns:a16="http://schemas.microsoft.com/office/drawing/2014/main" id="{8B57B2D3-DDEC-4EB2-9503-BF0BBD5C8531}"/>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0" name="Rectangle 6">
              <a:extLst>
                <a:ext uri="{FF2B5EF4-FFF2-40B4-BE49-F238E27FC236}">
                  <a16:creationId xmlns:a16="http://schemas.microsoft.com/office/drawing/2014/main" id="{95480339-1761-46DD-9625-1E43EAEDF6E6}"/>
                </a:ext>
              </a:extLst>
            </p:cNvPr>
            <p:cNvSpPr>
              <a:spLocks noChangeArrowheads="1"/>
            </p:cNvSpPr>
            <p:nvPr/>
          </p:nvSpPr>
          <p:spPr bwMode="auto">
            <a:xfrm>
              <a:off x="11836841" y="6347173"/>
              <a:ext cx="58205" cy="21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1" name="Rectangle 7">
              <a:extLst>
                <a:ext uri="{FF2B5EF4-FFF2-40B4-BE49-F238E27FC236}">
                  <a16:creationId xmlns:a16="http://schemas.microsoft.com/office/drawing/2014/main" id="{6C771A6A-3983-466C-A5E3-1DCB40B22851}"/>
                </a:ext>
              </a:extLst>
            </p:cNvPr>
            <p:cNvSpPr>
              <a:spLocks noChangeArrowheads="1"/>
            </p:cNvSpPr>
            <p:nvPr/>
          </p:nvSpPr>
          <p:spPr bwMode="auto">
            <a:xfrm>
              <a:off x="11301895" y="6262130"/>
              <a:ext cx="58319" cy="297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2" name="Frihandsfigur: Form 11">
              <a:extLst>
                <a:ext uri="{FF2B5EF4-FFF2-40B4-BE49-F238E27FC236}">
                  <a16:creationId xmlns:a16="http://schemas.microsoft.com/office/drawing/2014/main" id="{52EE6C0B-FB3B-4342-B2E9-48C72F1B78E4}"/>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3" name="Freeform 10">
              <a:extLst>
                <a:ext uri="{FF2B5EF4-FFF2-40B4-BE49-F238E27FC236}">
                  <a16:creationId xmlns:a16="http://schemas.microsoft.com/office/drawing/2014/main" id="{03114A81-329A-4451-A061-5F4019952CD5}"/>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446553203"/>
      </p:ext>
    </p:extLst>
  </p:cSld>
  <p:clrMapOvr>
    <a:masterClrMapping/>
  </p:clrMapOvr>
  <p:transition spd="med">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1/2-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0428F82-FC7C-4B64-A3FC-0C844E33603A}"/>
              </a:ext>
            </a:extLst>
          </p:cNvPr>
          <p:cNvSpPr/>
          <p:nvPr/>
        </p:nvSpPr>
        <p:spPr bwMode="gray">
          <a:xfrm>
            <a:off x="0" y="0"/>
            <a:ext cx="5735638" cy="6858000"/>
          </a:xfrm>
          <a:prstGeom prst="rect">
            <a:avLst/>
          </a:prstGeom>
          <a:solidFill>
            <a:schemeClr val="accent2"/>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a:xfrm>
            <a:off x="695325" y="2255630"/>
            <a:ext cx="4344988" cy="1329595"/>
          </a:xfrm>
        </p:spPr>
        <p:txBody>
          <a:bodyPr anchor="ctr" anchorCtr="0"/>
          <a:lstStyle>
            <a:lvl1pPr>
              <a:defRPr>
                <a:solidFill>
                  <a:schemeClr val="bg1"/>
                </a:solidFill>
              </a:defRPr>
            </a:lvl1p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a:xfrm>
            <a:off x="6456363" y="1825625"/>
            <a:ext cx="5040312" cy="41403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lvl1pPr>
              <a:defRPr>
                <a:solidFill>
                  <a:schemeClr val="bg1"/>
                </a:solidFill>
              </a:defRPr>
            </a:lvl1p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4" y="6496726"/>
            <a:ext cx="3497644" cy="20140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lvl1pPr>
              <a:defRPr>
                <a:solidFill>
                  <a:schemeClr val="bg1"/>
                </a:solidFill>
              </a:defRPr>
            </a:lvl1pPr>
          </a:lstStyle>
          <a:p>
            <a:fld id="{0EE4F9DF-443B-4423-836D-F323506610C5}" type="slidenum">
              <a:rPr lang="en-US" smtClean="0"/>
              <a:pPr/>
              <a:t>‹#›</a:t>
            </a:fld>
            <a:endParaRPr lang="en-US"/>
          </a:p>
        </p:txBody>
      </p:sp>
    </p:spTree>
    <p:extLst>
      <p:ext uri="{BB962C8B-B14F-4D97-AF65-F5344CB8AC3E}">
        <p14:creationId xmlns:p14="http://schemas.microsoft.com/office/powerpoint/2010/main" val="4065883436"/>
      </p:ext>
    </p:extLst>
  </p:cSld>
  <p:clrMapOvr>
    <a:masterClrMapping/>
  </p:clrMapOvr>
  <p:transition spd="med">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F785166-78C7-46C5-8E6C-253BD59710E8}"/>
              </a:ext>
            </a:extLst>
          </p:cNvPr>
          <p:cNvSpPr/>
          <p:nvPr/>
        </p:nvSpPr>
        <p:spPr bwMode="gray">
          <a:xfrm>
            <a:off x="0" y="0"/>
            <a:ext cx="2576945" cy="6858000"/>
          </a:xfrm>
          <a:prstGeom prst="rect">
            <a:avLst/>
          </a:prstGeom>
          <a:solidFill>
            <a:schemeClr val="accent2"/>
          </a:solidFill>
        </p:spPr>
        <p:txBody>
          <a:bodyPr vert="horz" lIns="504000" tIns="648000" rIns="0" bIns="0" rtlCol="0" anchor="t" anchorCtr="0">
            <a:normAutofit/>
          </a:bodyPr>
          <a:lstStyle/>
          <a:p>
            <a:pPr>
              <a:lnSpc>
                <a:spcPct val="90000"/>
              </a:lnSpc>
              <a:spcBef>
                <a:spcPts val="1200"/>
              </a:spcBef>
            </a:pPr>
            <a:endParaRPr lang="sv-SE" sz="2000">
              <a:solidFill>
                <a:schemeClr val="bg1"/>
              </a:solidFill>
            </a:endParaRPr>
          </a:p>
        </p:txBody>
      </p:sp>
      <p:grpSp>
        <p:nvGrpSpPr>
          <p:cNvPr id="8" name="Grupp 7">
            <a:extLst>
              <a:ext uri="{FF2B5EF4-FFF2-40B4-BE49-F238E27FC236}">
                <a16:creationId xmlns:a16="http://schemas.microsoft.com/office/drawing/2014/main" id="{EA8D6D2C-901B-4820-BFB0-3C62A8F5C7EA}"/>
              </a:ext>
            </a:extLst>
          </p:cNvPr>
          <p:cNvGrpSpPr/>
          <p:nvPr/>
        </p:nvGrpSpPr>
        <p:grpSpPr>
          <a:xfrm>
            <a:off x="835801" y="840372"/>
            <a:ext cx="892611" cy="2503484"/>
            <a:chOff x="835801" y="840372"/>
            <a:chExt cx="892611" cy="2503484"/>
          </a:xfrm>
          <a:solidFill>
            <a:srgbClr val="FFFFFF"/>
          </a:solidFill>
        </p:grpSpPr>
        <p:sp>
          <p:nvSpPr>
            <p:cNvPr id="9" name="Freeform 5">
              <a:extLst>
                <a:ext uri="{FF2B5EF4-FFF2-40B4-BE49-F238E27FC236}">
                  <a16:creationId xmlns:a16="http://schemas.microsoft.com/office/drawing/2014/main" id="{1A4437A0-BC1D-44C7-B05E-9BD06808AD75}"/>
                </a:ext>
              </a:extLst>
            </p:cNvPr>
            <p:cNvSpPr>
              <a:spLocks/>
            </p:cNvSpPr>
            <p:nvPr/>
          </p:nvSpPr>
          <p:spPr bwMode="auto">
            <a:xfrm rot="16200000">
              <a:off x="836618" y="839555"/>
              <a:ext cx="205032" cy="206665"/>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0" name="Rectangle 6">
              <a:extLst>
                <a:ext uri="{FF2B5EF4-FFF2-40B4-BE49-F238E27FC236}">
                  <a16:creationId xmlns:a16="http://schemas.microsoft.com/office/drawing/2014/main" id="{81305693-BA36-423F-B73B-7DA1BA10D797}"/>
                </a:ext>
              </a:extLst>
            </p:cNvPr>
            <p:cNvSpPr>
              <a:spLocks noChangeArrowheads="1"/>
            </p:cNvSpPr>
            <p:nvPr/>
          </p:nvSpPr>
          <p:spPr bwMode="auto">
            <a:xfrm rot="16200000">
              <a:off x="1327161" y="635992"/>
              <a:ext cx="167813" cy="6137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1" name="Rectangle 7">
              <a:extLst>
                <a:ext uri="{FF2B5EF4-FFF2-40B4-BE49-F238E27FC236}">
                  <a16:creationId xmlns:a16="http://schemas.microsoft.com/office/drawing/2014/main" id="{B5F7944E-2219-4E13-9CB3-10A382EDA3A1}"/>
                </a:ext>
              </a:extLst>
            </p:cNvPr>
            <p:cNvSpPr>
              <a:spLocks noChangeArrowheads="1"/>
            </p:cNvSpPr>
            <p:nvPr/>
          </p:nvSpPr>
          <p:spPr bwMode="auto">
            <a:xfrm rot="16200000">
              <a:off x="1204403" y="2055548"/>
              <a:ext cx="168140" cy="8589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2" name="Frihandsfigur: Form 11">
              <a:extLst>
                <a:ext uri="{FF2B5EF4-FFF2-40B4-BE49-F238E27FC236}">
                  <a16:creationId xmlns:a16="http://schemas.microsoft.com/office/drawing/2014/main" id="{0DC78A60-DCD6-47D4-BA2D-11B776FEDEEE}"/>
                </a:ext>
              </a:extLst>
            </p:cNvPr>
            <p:cNvSpPr>
              <a:spLocks/>
            </p:cNvSpPr>
            <p:nvPr/>
          </p:nvSpPr>
          <p:spPr bwMode="auto">
            <a:xfrm rot="16200000">
              <a:off x="1094215" y="2709660"/>
              <a:ext cx="633707" cy="634686"/>
            </a:xfrm>
            <a:custGeom>
              <a:avLst/>
              <a:gdLst>
                <a:gd name="connsiteX0" fmla="*/ 478626 w 633707"/>
                <a:gd name="connsiteY0" fmla="*/ 317343 h 634686"/>
                <a:gd name="connsiteX1" fmla="*/ 431403 w 633707"/>
                <a:gd name="connsiteY1" fmla="*/ 202665 h 634686"/>
                <a:gd name="connsiteX2" fmla="*/ 316777 w 633707"/>
                <a:gd name="connsiteY2" fmla="*/ 155080 h 634686"/>
                <a:gd name="connsiteX3" fmla="*/ 202355 w 633707"/>
                <a:gd name="connsiteY3" fmla="*/ 202665 h 634686"/>
                <a:gd name="connsiteX4" fmla="*/ 155080 w 633707"/>
                <a:gd name="connsiteY4" fmla="*/ 317343 h 634686"/>
                <a:gd name="connsiteX5" fmla="*/ 202355 w 633707"/>
                <a:gd name="connsiteY5" fmla="*/ 431969 h 634686"/>
                <a:gd name="connsiteX6" fmla="*/ 316777 w 633707"/>
                <a:gd name="connsiteY6" fmla="*/ 479606 h 634686"/>
                <a:gd name="connsiteX7" fmla="*/ 431403 w 633707"/>
                <a:gd name="connsiteY7" fmla="*/ 431969 h 634686"/>
                <a:gd name="connsiteX8" fmla="*/ 478626 w 633707"/>
                <a:gd name="connsiteY8" fmla="*/ 317343 h 634686"/>
                <a:gd name="connsiteX9" fmla="*/ 633707 w 633707"/>
                <a:gd name="connsiteY9" fmla="*/ 10154 h 634686"/>
                <a:gd name="connsiteX10" fmla="*/ 633707 w 633707"/>
                <a:gd name="connsiteY10" fmla="*/ 623404 h 634686"/>
                <a:gd name="connsiteX11" fmla="*/ 478492 w 633707"/>
                <a:gd name="connsiteY11" fmla="*/ 623404 h 634686"/>
                <a:gd name="connsiteX12" fmla="*/ 478492 w 633707"/>
                <a:gd name="connsiteY12" fmla="*/ 590890 h 634686"/>
                <a:gd name="connsiteX13" fmla="*/ 319541 w 633707"/>
                <a:gd name="connsiteY13" fmla="*/ 634686 h 634686"/>
                <a:gd name="connsiteX14" fmla="*/ 314678 w 633707"/>
                <a:gd name="connsiteY14" fmla="*/ 634686 h 634686"/>
                <a:gd name="connsiteX15" fmla="*/ 92862 w 633707"/>
                <a:gd name="connsiteY15" fmla="*/ 541760 h 634686"/>
                <a:gd name="connsiteX16" fmla="*/ 0 w 633707"/>
                <a:gd name="connsiteY16" fmla="*/ 323497 h 634686"/>
                <a:gd name="connsiteX17" fmla="*/ 0 w 633707"/>
                <a:gd name="connsiteY17" fmla="*/ 311189 h 634686"/>
                <a:gd name="connsiteX18" fmla="*/ 92863 w 633707"/>
                <a:gd name="connsiteY18" fmla="*/ 92875 h 634686"/>
                <a:gd name="connsiteX19" fmla="*/ 316726 w 633707"/>
                <a:gd name="connsiteY19" fmla="*/ 0 h 634686"/>
                <a:gd name="connsiteX20" fmla="*/ 478493 w 633707"/>
                <a:gd name="connsiteY20" fmla="*/ 43796 h 634686"/>
                <a:gd name="connsiteX21" fmla="*/ 478493 w 633707"/>
                <a:gd name="connsiteY21" fmla="*/ 10154 h 63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707" h="634686">
                  <a:moveTo>
                    <a:pt x="478626" y="317343"/>
                  </a:moveTo>
                  <a:cubicBezTo>
                    <a:pt x="478626" y="272375"/>
                    <a:pt x="460546" y="231873"/>
                    <a:pt x="431403" y="202665"/>
                  </a:cubicBezTo>
                  <a:cubicBezTo>
                    <a:pt x="402004" y="173200"/>
                    <a:pt x="361593" y="155080"/>
                    <a:pt x="316777" y="155080"/>
                  </a:cubicBezTo>
                  <a:cubicBezTo>
                    <a:pt x="272166" y="155080"/>
                    <a:pt x="231754" y="173200"/>
                    <a:pt x="202355" y="202665"/>
                  </a:cubicBezTo>
                  <a:cubicBezTo>
                    <a:pt x="173212" y="231873"/>
                    <a:pt x="155080" y="272375"/>
                    <a:pt x="155080" y="317343"/>
                  </a:cubicBezTo>
                  <a:cubicBezTo>
                    <a:pt x="155080" y="362053"/>
                    <a:pt x="173212" y="402555"/>
                    <a:pt x="202355" y="431969"/>
                  </a:cubicBezTo>
                  <a:cubicBezTo>
                    <a:pt x="231754" y="461434"/>
                    <a:pt x="272165" y="479606"/>
                    <a:pt x="316777" y="479606"/>
                  </a:cubicBezTo>
                  <a:cubicBezTo>
                    <a:pt x="361593" y="479606"/>
                    <a:pt x="402004" y="461434"/>
                    <a:pt x="431403" y="431969"/>
                  </a:cubicBezTo>
                  <a:cubicBezTo>
                    <a:pt x="460546" y="402555"/>
                    <a:pt x="478626" y="362053"/>
                    <a:pt x="478626" y="317343"/>
                  </a:cubicBezTo>
                  <a:close/>
                  <a:moveTo>
                    <a:pt x="633707" y="10154"/>
                  </a:moveTo>
                  <a:lnTo>
                    <a:pt x="633707" y="623404"/>
                  </a:lnTo>
                  <a:lnTo>
                    <a:pt x="478492" y="623404"/>
                  </a:lnTo>
                  <a:lnTo>
                    <a:pt x="478492" y="590890"/>
                  </a:lnTo>
                  <a:cubicBezTo>
                    <a:pt x="431600" y="619609"/>
                    <a:pt x="378463" y="634225"/>
                    <a:pt x="319541" y="634686"/>
                  </a:cubicBezTo>
                  <a:lnTo>
                    <a:pt x="314678" y="634686"/>
                  </a:lnTo>
                  <a:cubicBezTo>
                    <a:pt x="228112" y="634173"/>
                    <a:pt x="154190" y="603249"/>
                    <a:pt x="92862" y="541760"/>
                  </a:cubicBezTo>
                  <a:cubicBezTo>
                    <a:pt x="32302" y="481092"/>
                    <a:pt x="1433" y="408423"/>
                    <a:pt x="0" y="323497"/>
                  </a:cubicBezTo>
                  <a:lnTo>
                    <a:pt x="0" y="311189"/>
                  </a:lnTo>
                  <a:cubicBezTo>
                    <a:pt x="1433" y="226058"/>
                    <a:pt x="32302" y="153338"/>
                    <a:pt x="92863" y="92875"/>
                  </a:cubicBezTo>
                  <a:cubicBezTo>
                    <a:pt x="154703" y="30975"/>
                    <a:pt x="229290" y="0"/>
                    <a:pt x="316726" y="0"/>
                  </a:cubicBezTo>
                  <a:cubicBezTo>
                    <a:pt x="376774" y="0"/>
                    <a:pt x="430833" y="14565"/>
                    <a:pt x="478493" y="43796"/>
                  </a:cubicBezTo>
                  <a:lnTo>
                    <a:pt x="478493" y="10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3" name="Freeform 10">
              <a:extLst>
                <a:ext uri="{FF2B5EF4-FFF2-40B4-BE49-F238E27FC236}">
                  <a16:creationId xmlns:a16="http://schemas.microsoft.com/office/drawing/2014/main" id="{DE1354E9-C0CC-4438-B559-BA8300019B28}"/>
                </a:ext>
              </a:extLst>
            </p:cNvPr>
            <p:cNvSpPr>
              <a:spLocks/>
            </p:cNvSpPr>
            <p:nvPr/>
          </p:nvSpPr>
          <p:spPr bwMode="auto">
            <a:xfrm rot="16200000">
              <a:off x="849678" y="1390988"/>
              <a:ext cx="1112333" cy="624239"/>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a:xfrm>
            <a:off x="3287713" y="626165"/>
            <a:ext cx="8208962" cy="443198"/>
          </a:xfrm>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a:xfrm>
            <a:off x="3287713" y="1530626"/>
            <a:ext cx="8208962" cy="44353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lvl1pPr>
              <a:defRPr>
                <a:solidFill>
                  <a:schemeClr val="bg1"/>
                </a:solidFill>
              </a:defRPr>
            </a:lvl1p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3287714" y="6496726"/>
            <a:ext cx="8208962"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lvl1pPr>
              <a:defRPr>
                <a:solidFill>
                  <a:schemeClr val="bg1"/>
                </a:solidFill>
              </a:defRPr>
            </a:lvl1pPr>
          </a:lstStyle>
          <a:p>
            <a:fld id="{0EE4F9DF-443B-4423-836D-F323506610C5}" type="slidenum">
              <a:rPr lang="en-US" smtClean="0"/>
              <a:pPr/>
              <a:t>‹#›</a:t>
            </a:fld>
            <a:endParaRPr lang="en-US"/>
          </a:p>
        </p:txBody>
      </p:sp>
    </p:spTree>
    <p:extLst>
      <p:ext uri="{BB962C8B-B14F-4D97-AF65-F5344CB8AC3E}">
        <p14:creationId xmlns:p14="http://schemas.microsoft.com/office/powerpoint/2010/main" val="1373984904"/>
      </p:ext>
    </p:extLst>
  </p:cSld>
  <p:clrMapOvr>
    <a:masterClrMapping/>
  </p:clrMapOvr>
  <p:transition spd="med">
    <p:fade/>
  </p:transition>
  <p:hf hdr="0" ftr="0" dt="0"/>
  <p:extLst>
    <p:ext uri="{DCECCB84-F9BA-43D5-87BE-67443E8EF086}">
      <p15:sldGuideLst xmlns:p15="http://schemas.microsoft.com/office/powerpoint/2012/main">
        <p15:guide id="1" pos="2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94F02F-0A4C-4466-A083-3604CCB8462A}"/>
              </a:ext>
            </a:extLst>
          </p:cNvPr>
          <p:cNvSpPr/>
          <p:nvPr/>
        </p:nvSpPr>
        <p:spPr bwMode="gray">
          <a:xfrm>
            <a:off x="0" y="0"/>
            <a:ext cx="12192000" cy="6858000"/>
          </a:xfrm>
          <a:prstGeom prst="rect">
            <a:avLst/>
          </a:prstGeom>
          <a:solidFill>
            <a:schemeClr val="accent2"/>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27F6EB22-BF66-41B8-B08F-251CC866B464}"/>
              </a:ext>
            </a:extLst>
          </p:cNvPr>
          <p:cNvSpPr>
            <a:spLocks noGrp="1"/>
          </p:cNvSpPr>
          <p:nvPr>
            <p:ph type="title"/>
          </p:nvPr>
        </p:nvSpPr>
        <p:spPr>
          <a:xfrm>
            <a:off x="1371600" y="2078772"/>
            <a:ext cx="9436100" cy="997196"/>
          </a:xfrm>
        </p:spPr>
        <p:txBody>
          <a:bodyPr anchor="b"/>
          <a:lstStyle>
            <a:lvl1pPr>
              <a:defRPr sz="3600">
                <a:solidFill>
                  <a:schemeClr val="bg1"/>
                </a:solidFill>
              </a:defRPr>
            </a:lvl1pPr>
          </a:lstStyle>
          <a:p>
            <a:r>
              <a:rPr lang="sv-SE"/>
              <a:t>Klicka här för att ändra mall för rubrikformat</a:t>
            </a:r>
            <a:endParaRPr lang="en-US"/>
          </a:p>
        </p:txBody>
      </p:sp>
      <p:sp>
        <p:nvSpPr>
          <p:cNvPr id="3" name="Text Placeholder 2">
            <a:extLst>
              <a:ext uri="{FF2B5EF4-FFF2-40B4-BE49-F238E27FC236}">
                <a16:creationId xmlns:a16="http://schemas.microsoft.com/office/drawing/2014/main" id="{5A70B6CE-2512-421C-81C4-425E2DD8D84D}"/>
              </a:ext>
            </a:extLst>
          </p:cNvPr>
          <p:cNvSpPr>
            <a:spLocks noGrp="1"/>
          </p:cNvSpPr>
          <p:nvPr>
            <p:ph type="body" idx="1"/>
          </p:nvPr>
        </p:nvSpPr>
        <p:spPr>
          <a:xfrm>
            <a:off x="1371600" y="3172889"/>
            <a:ext cx="9436100" cy="137327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FDF93B3E-D29C-4A75-99E7-D0838D1AE0FB}"/>
              </a:ext>
            </a:extLst>
          </p:cNvPr>
          <p:cNvSpPr>
            <a:spLocks noGrp="1"/>
          </p:cNvSpPr>
          <p:nvPr>
            <p:ph type="dt" sz="half" idx="10"/>
          </p:nvPr>
        </p:nvSpPr>
        <p:spPr/>
        <p:txBody>
          <a:bodyPr/>
          <a:lstStyle>
            <a:lvl1pPr>
              <a:defRPr>
                <a:solidFill>
                  <a:schemeClr val="bg1"/>
                </a:solidFill>
              </a:defRPr>
            </a:lvl1pPr>
          </a:lstStyle>
          <a:p>
            <a:fld id="{454CE0CB-CD14-47FE-A857-AB7559598810}" type="datetime1">
              <a:rPr lang="en-US" smtClean="0"/>
              <a:pPr/>
              <a:t>2/15/2024</a:t>
            </a:fld>
            <a:endParaRPr lang="en-US"/>
          </a:p>
        </p:txBody>
      </p:sp>
      <p:sp>
        <p:nvSpPr>
          <p:cNvPr id="5" name="Footer Placeholder 4">
            <a:extLst>
              <a:ext uri="{FF2B5EF4-FFF2-40B4-BE49-F238E27FC236}">
                <a16:creationId xmlns:a16="http://schemas.microsoft.com/office/drawing/2014/main" id="{5D053EDE-A12D-4A2B-92A2-C37B016DFF2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97A8AA5-2D5F-4B2E-8C22-E11E0BF25586}"/>
              </a:ext>
            </a:extLst>
          </p:cNvPr>
          <p:cNvSpPr>
            <a:spLocks noGrp="1"/>
          </p:cNvSpPr>
          <p:nvPr>
            <p:ph type="sldNum" sz="quarter" idx="12"/>
          </p:nvPr>
        </p:nvSpPr>
        <p:spPr/>
        <p:txBody>
          <a:bodyPr/>
          <a:lstStyle>
            <a:lvl1pPr>
              <a:defRPr>
                <a:solidFill>
                  <a:schemeClr val="bg1"/>
                </a:solidFill>
              </a:defRPr>
            </a:lvl1pPr>
          </a:lstStyle>
          <a:p>
            <a:fld id="{0EE4F9DF-443B-4423-836D-F323506610C5}" type="slidenum">
              <a:rPr lang="en-US" smtClean="0"/>
              <a:pPr/>
              <a:t>‹#›</a:t>
            </a:fld>
            <a:endParaRPr lang="en-US"/>
          </a:p>
        </p:txBody>
      </p:sp>
      <p:grpSp>
        <p:nvGrpSpPr>
          <p:cNvPr id="14" name="Grupp 13">
            <a:extLst>
              <a:ext uri="{FF2B5EF4-FFF2-40B4-BE49-F238E27FC236}">
                <a16:creationId xmlns:a16="http://schemas.microsoft.com/office/drawing/2014/main" id="{19CCC68E-FF78-4A75-AA6D-D62A3E2C1648}"/>
              </a:ext>
            </a:extLst>
          </p:cNvPr>
          <p:cNvGrpSpPr>
            <a:grpSpLocks noChangeAspect="1"/>
          </p:cNvGrpSpPr>
          <p:nvPr/>
        </p:nvGrpSpPr>
        <p:grpSpPr>
          <a:xfrm>
            <a:off x="11033177" y="6254090"/>
            <a:ext cx="868324" cy="309598"/>
            <a:chOff x="11033177" y="6254090"/>
            <a:chExt cx="868324" cy="309598"/>
          </a:xfrm>
          <a:solidFill>
            <a:srgbClr val="FFFFFF"/>
          </a:solidFill>
        </p:grpSpPr>
        <p:sp>
          <p:nvSpPr>
            <p:cNvPr id="18" name="Freeform 5">
              <a:extLst>
                <a:ext uri="{FF2B5EF4-FFF2-40B4-BE49-F238E27FC236}">
                  <a16:creationId xmlns:a16="http://schemas.microsoft.com/office/drawing/2014/main" id="{B81EB9B3-8B21-465A-83C6-055A7FB803CA}"/>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19" name="Rectangle 6">
              <a:extLst>
                <a:ext uri="{FF2B5EF4-FFF2-40B4-BE49-F238E27FC236}">
                  <a16:creationId xmlns:a16="http://schemas.microsoft.com/office/drawing/2014/main" id="{A3D4A3CE-6B03-4FF4-8E5A-6D1B4D2B22C3}"/>
                </a:ext>
              </a:extLst>
            </p:cNvPr>
            <p:cNvSpPr>
              <a:spLocks noChangeArrowheads="1"/>
            </p:cNvSpPr>
            <p:nvPr/>
          </p:nvSpPr>
          <p:spPr bwMode="auto">
            <a:xfrm>
              <a:off x="11836841" y="6347173"/>
              <a:ext cx="58205" cy="21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21" name="Rectangle 7">
              <a:extLst>
                <a:ext uri="{FF2B5EF4-FFF2-40B4-BE49-F238E27FC236}">
                  <a16:creationId xmlns:a16="http://schemas.microsoft.com/office/drawing/2014/main" id="{07F94186-C08E-4186-B016-08F65A86A2DA}"/>
                </a:ext>
              </a:extLst>
            </p:cNvPr>
            <p:cNvSpPr>
              <a:spLocks noChangeArrowheads="1"/>
            </p:cNvSpPr>
            <p:nvPr/>
          </p:nvSpPr>
          <p:spPr bwMode="auto">
            <a:xfrm>
              <a:off x="11301895" y="6262130"/>
              <a:ext cx="58319" cy="297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22" name="Frihandsfigur: Form 21">
              <a:extLst>
                <a:ext uri="{FF2B5EF4-FFF2-40B4-BE49-F238E27FC236}">
                  <a16:creationId xmlns:a16="http://schemas.microsoft.com/office/drawing/2014/main" id="{EE940382-52AF-4943-8494-CCAF896F82A5}"/>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23" name="Freeform 10">
              <a:extLst>
                <a:ext uri="{FF2B5EF4-FFF2-40B4-BE49-F238E27FC236}">
                  <a16:creationId xmlns:a16="http://schemas.microsoft.com/office/drawing/2014/main" id="{B7EA25FB-C168-45DD-AB8B-634BCDF7C63B}"/>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grpSp>
    </p:spTree>
    <p:extLst>
      <p:ext uri="{BB962C8B-B14F-4D97-AF65-F5344CB8AC3E}">
        <p14:creationId xmlns:p14="http://schemas.microsoft.com/office/powerpoint/2010/main" val="291597245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0512-5A7D-4FC1-9F87-88389C278252}"/>
              </a:ext>
            </a:extLst>
          </p:cNvPr>
          <p:cNvSpPr>
            <a:spLocks noGrp="1"/>
          </p:cNvSpPr>
          <p:nvPr>
            <p:ph type="title"/>
          </p:nvPr>
        </p:nvSpPr>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8F919A98-A4D7-4B05-AEB9-21071C182150}"/>
              </a:ext>
            </a:extLst>
          </p:cNvPr>
          <p:cNvSpPr>
            <a:spLocks noGrp="1"/>
          </p:cNvSpPr>
          <p:nvPr>
            <p:ph sz="half" idx="1"/>
          </p:nvPr>
        </p:nvSpPr>
        <p:spPr>
          <a:xfrm>
            <a:off x="695325" y="1825625"/>
            <a:ext cx="5040313" cy="4124325"/>
          </a:xfrm>
        </p:spPr>
        <p:txBody>
          <a:bodyPr>
            <a:noAutofit/>
          </a:bodyPr>
          <a:lstStyle>
            <a:lvl1pPr>
              <a:defRPr sz="20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a:extLst>
              <a:ext uri="{FF2B5EF4-FFF2-40B4-BE49-F238E27FC236}">
                <a16:creationId xmlns:a16="http://schemas.microsoft.com/office/drawing/2014/main" id="{C1A14089-EB15-4011-B7BD-F8B1B7CCDD79}"/>
              </a:ext>
            </a:extLst>
          </p:cNvPr>
          <p:cNvSpPr>
            <a:spLocks noGrp="1"/>
          </p:cNvSpPr>
          <p:nvPr>
            <p:ph sz="half" idx="2"/>
          </p:nvPr>
        </p:nvSpPr>
        <p:spPr>
          <a:xfrm>
            <a:off x="6456363" y="1825625"/>
            <a:ext cx="5040311" cy="4124325"/>
          </a:xfrm>
        </p:spPr>
        <p:txBody>
          <a:bodyPr>
            <a:noAutofit/>
          </a:bodyPr>
          <a:lstStyle>
            <a:lvl1pPr>
              <a:defRPr sz="20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a:extLst>
              <a:ext uri="{FF2B5EF4-FFF2-40B4-BE49-F238E27FC236}">
                <a16:creationId xmlns:a16="http://schemas.microsoft.com/office/drawing/2014/main" id="{DB85FA33-1207-4CA5-B735-A20B1DBA90FF}"/>
              </a:ext>
            </a:extLst>
          </p:cNvPr>
          <p:cNvSpPr>
            <a:spLocks noGrp="1"/>
          </p:cNvSpPr>
          <p:nvPr>
            <p:ph type="dt" sz="half" idx="10"/>
          </p:nvPr>
        </p:nvSpPr>
        <p:spPr/>
        <p:txBody>
          <a:bodyPr/>
          <a:lstStyle/>
          <a:p>
            <a:fld id="{09882932-EB0D-48B9-AC90-C4C82734B84E}" type="datetime1">
              <a:rPr lang="en-US" smtClean="0"/>
              <a:t>2/15/2024</a:t>
            </a:fld>
            <a:endParaRPr lang="en-US"/>
          </a:p>
        </p:txBody>
      </p:sp>
      <p:sp>
        <p:nvSpPr>
          <p:cNvPr id="6" name="Footer Placeholder 5">
            <a:extLst>
              <a:ext uri="{FF2B5EF4-FFF2-40B4-BE49-F238E27FC236}">
                <a16:creationId xmlns:a16="http://schemas.microsoft.com/office/drawing/2014/main" id="{101390EB-8931-4892-9C34-8EB326A31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0CBD2-9C33-4ACC-8449-4B5A3498634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44479558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fär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524A64E-A3AC-497A-9367-6C0CE11593AF}"/>
              </a:ext>
            </a:extLst>
          </p:cNvPr>
          <p:cNvSpPr/>
          <p:nvPr/>
        </p:nvSpPr>
        <p:spPr bwMode="gray">
          <a:xfrm flipV="1">
            <a:off x="0" y="1242391"/>
            <a:ext cx="12192000" cy="5615609"/>
          </a:xfrm>
          <a:prstGeom prst="rect">
            <a:avLst/>
          </a:prstGeom>
          <a:solidFill>
            <a:schemeClr val="accent2"/>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47C50512-5A7D-4FC1-9F87-88389C278252}"/>
              </a:ext>
            </a:extLst>
          </p:cNvPr>
          <p:cNvSpPr>
            <a:spLocks noGrp="1"/>
          </p:cNvSpPr>
          <p:nvPr>
            <p:ph type="title"/>
          </p:nvPr>
        </p:nvSpPr>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8F919A98-A4D7-4B05-AEB9-21071C182150}"/>
              </a:ext>
            </a:extLst>
          </p:cNvPr>
          <p:cNvSpPr>
            <a:spLocks noGrp="1"/>
          </p:cNvSpPr>
          <p:nvPr>
            <p:ph sz="half" idx="1"/>
          </p:nvPr>
        </p:nvSpPr>
        <p:spPr>
          <a:xfrm>
            <a:off x="695325" y="1825625"/>
            <a:ext cx="5040313" cy="4124325"/>
          </a:xfrm>
        </p:spPr>
        <p:txBody>
          <a:bodyPr>
            <a:no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a:extLst>
              <a:ext uri="{FF2B5EF4-FFF2-40B4-BE49-F238E27FC236}">
                <a16:creationId xmlns:a16="http://schemas.microsoft.com/office/drawing/2014/main" id="{C1A14089-EB15-4011-B7BD-F8B1B7CCDD79}"/>
              </a:ext>
            </a:extLst>
          </p:cNvPr>
          <p:cNvSpPr>
            <a:spLocks noGrp="1"/>
          </p:cNvSpPr>
          <p:nvPr>
            <p:ph sz="half" idx="2"/>
          </p:nvPr>
        </p:nvSpPr>
        <p:spPr>
          <a:xfrm>
            <a:off x="6456363" y="1825625"/>
            <a:ext cx="5040311" cy="4124325"/>
          </a:xfrm>
        </p:spPr>
        <p:txBody>
          <a:bodyPr>
            <a:no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a:extLst>
              <a:ext uri="{FF2B5EF4-FFF2-40B4-BE49-F238E27FC236}">
                <a16:creationId xmlns:a16="http://schemas.microsoft.com/office/drawing/2014/main" id="{DB85FA33-1207-4CA5-B735-A20B1DBA90FF}"/>
              </a:ext>
            </a:extLst>
          </p:cNvPr>
          <p:cNvSpPr>
            <a:spLocks noGrp="1"/>
          </p:cNvSpPr>
          <p:nvPr>
            <p:ph type="dt" sz="half" idx="10"/>
          </p:nvPr>
        </p:nvSpPr>
        <p:spPr/>
        <p:txBody>
          <a:bodyPr/>
          <a:lstStyle>
            <a:lvl1pPr>
              <a:defRPr>
                <a:solidFill>
                  <a:schemeClr val="bg1"/>
                </a:solidFill>
              </a:defRPr>
            </a:lvl1pPr>
          </a:lstStyle>
          <a:p>
            <a:fld id="{3B2B61C8-1407-4351-B091-A14D89C8EF06}" type="datetime1">
              <a:rPr lang="en-US" smtClean="0"/>
              <a:t>2/15/2024</a:t>
            </a:fld>
            <a:endParaRPr lang="en-US"/>
          </a:p>
        </p:txBody>
      </p:sp>
      <p:sp>
        <p:nvSpPr>
          <p:cNvPr id="6" name="Footer Placeholder 5">
            <a:extLst>
              <a:ext uri="{FF2B5EF4-FFF2-40B4-BE49-F238E27FC236}">
                <a16:creationId xmlns:a16="http://schemas.microsoft.com/office/drawing/2014/main" id="{101390EB-8931-4892-9C34-8EB326A31F8F}"/>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4EC0CBD2-9C33-4ACC-8449-4B5A34986341}"/>
              </a:ext>
            </a:extLst>
          </p:cNvPr>
          <p:cNvSpPr>
            <a:spLocks noGrp="1"/>
          </p:cNvSpPr>
          <p:nvPr>
            <p:ph type="sldNum" sz="quarter" idx="12"/>
          </p:nvPr>
        </p:nvSpPr>
        <p:spPr/>
        <p:txBody>
          <a:bodyPr/>
          <a:lstStyle>
            <a:lvl1pPr>
              <a:defRPr>
                <a:solidFill>
                  <a:schemeClr val="bg1"/>
                </a:solidFill>
              </a:defRPr>
            </a:lvl1pPr>
          </a:lstStyle>
          <a:p>
            <a:fld id="{0EE4F9DF-443B-4423-836D-F323506610C5}" type="slidenum">
              <a:rPr lang="en-US" smtClean="0"/>
              <a:pPr/>
              <a:t>‹#›</a:t>
            </a:fld>
            <a:endParaRPr lang="en-US"/>
          </a:p>
        </p:txBody>
      </p:sp>
      <p:grpSp>
        <p:nvGrpSpPr>
          <p:cNvPr id="15" name="Grupp 14">
            <a:extLst>
              <a:ext uri="{FF2B5EF4-FFF2-40B4-BE49-F238E27FC236}">
                <a16:creationId xmlns:a16="http://schemas.microsoft.com/office/drawing/2014/main" id="{A2F9E919-66E2-4B11-A138-23A454A784B5}"/>
              </a:ext>
            </a:extLst>
          </p:cNvPr>
          <p:cNvGrpSpPr>
            <a:grpSpLocks noChangeAspect="1"/>
          </p:cNvGrpSpPr>
          <p:nvPr/>
        </p:nvGrpSpPr>
        <p:grpSpPr>
          <a:xfrm>
            <a:off x="11033177" y="6254090"/>
            <a:ext cx="868324" cy="309598"/>
            <a:chOff x="11033177" y="6254090"/>
            <a:chExt cx="868324" cy="309598"/>
          </a:xfrm>
          <a:solidFill>
            <a:srgbClr val="FFFFFF"/>
          </a:solidFill>
        </p:grpSpPr>
        <p:sp>
          <p:nvSpPr>
            <p:cNvPr id="16" name="Freeform 5">
              <a:extLst>
                <a:ext uri="{FF2B5EF4-FFF2-40B4-BE49-F238E27FC236}">
                  <a16:creationId xmlns:a16="http://schemas.microsoft.com/office/drawing/2014/main" id="{0BDC4D35-F923-49D9-B906-77EBBE72785E}"/>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17" name="Rectangle 6">
              <a:extLst>
                <a:ext uri="{FF2B5EF4-FFF2-40B4-BE49-F238E27FC236}">
                  <a16:creationId xmlns:a16="http://schemas.microsoft.com/office/drawing/2014/main" id="{C825DF9F-97E5-4E18-B12C-9957742EFE72}"/>
                </a:ext>
              </a:extLst>
            </p:cNvPr>
            <p:cNvSpPr>
              <a:spLocks noChangeArrowheads="1"/>
            </p:cNvSpPr>
            <p:nvPr/>
          </p:nvSpPr>
          <p:spPr bwMode="auto">
            <a:xfrm>
              <a:off x="11836841" y="6347173"/>
              <a:ext cx="58205" cy="21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18" name="Rectangle 7">
              <a:extLst>
                <a:ext uri="{FF2B5EF4-FFF2-40B4-BE49-F238E27FC236}">
                  <a16:creationId xmlns:a16="http://schemas.microsoft.com/office/drawing/2014/main" id="{3B87B6BD-F69B-499C-8239-4B30251DFDC2}"/>
                </a:ext>
              </a:extLst>
            </p:cNvPr>
            <p:cNvSpPr>
              <a:spLocks noChangeArrowheads="1"/>
            </p:cNvSpPr>
            <p:nvPr/>
          </p:nvSpPr>
          <p:spPr bwMode="auto">
            <a:xfrm>
              <a:off x="11301895" y="6262130"/>
              <a:ext cx="58319" cy="297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19" name="Frihandsfigur: Form 18">
              <a:extLst>
                <a:ext uri="{FF2B5EF4-FFF2-40B4-BE49-F238E27FC236}">
                  <a16:creationId xmlns:a16="http://schemas.microsoft.com/office/drawing/2014/main" id="{7673CFDD-5ACF-469D-9284-51306A3A528B}"/>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20" name="Freeform 10">
              <a:extLst>
                <a:ext uri="{FF2B5EF4-FFF2-40B4-BE49-F238E27FC236}">
                  <a16:creationId xmlns:a16="http://schemas.microsoft.com/office/drawing/2014/main" id="{E919DF8A-1F33-4673-B7B6-3CAD8D9571C8}"/>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grpSp>
    </p:spTree>
    <p:extLst>
      <p:ext uri="{BB962C8B-B14F-4D97-AF65-F5344CB8AC3E}">
        <p14:creationId xmlns:p14="http://schemas.microsoft.com/office/powerpoint/2010/main" val="659028658"/>
      </p:ext>
    </p:extLst>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C522C8-ECDF-4807-BDBC-F695ECA6B4F8}"/>
              </a:ext>
            </a:extLst>
          </p:cNvPr>
          <p:cNvSpPr>
            <a:spLocks noGrp="1"/>
          </p:cNvSpPr>
          <p:nvPr>
            <p:ph type="body" idx="1"/>
          </p:nvPr>
        </p:nvSpPr>
        <p:spPr>
          <a:xfrm>
            <a:off x="695326" y="1314983"/>
            <a:ext cx="50403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6405A291-AFE7-4983-BF78-40CA17BDC8E9}"/>
              </a:ext>
            </a:extLst>
          </p:cNvPr>
          <p:cNvSpPr>
            <a:spLocks noGrp="1"/>
          </p:cNvSpPr>
          <p:nvPr>
            <p:ph sz="half" idx="2"/>
          </p:nvPr>
        </p:nvSpPr>
        <p:spPr>
          <a:xfrm>
            <a:off x="695326" y="2295939"/>
            <a:ext cx="5040312" cy="3654012"/>
          </a:xfrm>
        </p:spPr>
        <p:txBody>
          <a:bodyPr/>
          <a:lstStyle>
            <a:lvl1pPr>
              <a:defRPr sz="20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a:extLst>
              <a:ext uri="{FF2B5EF4-FFF2-40B4-BE49-F238E27FC236}">
                <a16:creationId xmlns:a16="http://schemas.microsoft.com/office/drawing/2014/main" id="{1BF75A19-8BC0-49B5-9DC2-F18EE3332D41}"/>
              </a:ext>
            </a:extLst>
          </p:cNvPr>
          <p:cNvSpPr>
            <a:spLocks noGrp="1"/>
          </p:cNvSpPr>
          <p:nvPr>
            <p:ph type="body" sz="quarter" idx="3"/>
          </p:nvPr>
        </p:nvSpPr>
        <p:spPr>
          <a:xfrm>
            <a:off x="6456363" y="1314983"/>
            <a:ext cx="5040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E6E6B8A9-800F-4437-94D5-8A744E161CA1}"/>
              </a:ext>
            </a:extLst>
          </p:cNvPr>
          <p:cNvSpPr>
            <a:spLocks noGrp="1"/>
          </p:cNvSpPr>
          <p:nvPr>
            <p:ph sz="quarter" idx="4"/>
          </p:nvPr>
        </p:nvSpPr>
        <p:spPr>
          <a:xfrm>
            <a:off x="6456363" y="2295939"/>
            <a:ext cx="5040311" cy="3654012"/>
          </a:xfrm>
        </p:spPr>
        <p:txBody>
          <a:bodyPr/>
          <a:lstStyle>
            <a:lvl1pPr>
              <a:defRPr sz="20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a:extLst>
              <a:ext uri="{FF2B5EF4-FFF2-40B4-BE49-F238E27FC236}">
                <a16:creationId xmlns:a16="http://schemas.microsoft.com/office/drawing/2014/main" id="{FDEC2016-8594-4CC1-8F42-7DC28B561D74}"/>
              </a:ext>
            </a:extLst>
          </p:cNvPr>
          <p:cNvSpPr>
            <a:spLocks noGrp="1"/>
          </p:cNvSpPr>
          <p:nvPr>
            <p:ph type="dt" sz="half" idx="10"/>
          </p:nvPr>
        </p:nvSpPr>
        <p:spPr/>
        <p:txBody>
          <a:bodyPr/>
          <a:lstStyle/>
          <a:p>
            <a:fld id="{6230C4C4-F6B4-4022-A959-DEF6FC5DD7DB}" type="datetime1">
              <a:rPr lang="en-US" smtClean="0"/>
              <a:t>2/15/2024</a:t>
            </a:fld>
            <a:endParaRPr lang="en-US"/>
          </a:p>
        </p:txBody>
      </p:sp>
      <p:sp>
        <p:nvSpPr>
          <p:cNvPr id="8" name="Footer Placeholder 7">
            <a:extLst>
              <a:ext uri="{FF2B5EF4-FFF2-40B4-BE49-F238E27FC236}">
                <a16:creationId xmlns:a16="http://schemas.microsoft.com/office/drawing/2014/main" id="{0585B367-A5D7-4A20-B471-420B1528C6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EE0473-0A42-4F95-AA87-12713467C592}"/>
              </a:ext>
            </a:extLst>
          </p:cNvPr>
          <p:cNvSpPr>
            <a:spLocks noGrp="1"/>
          </p:cNvSpPr>
          <p:nvPr>
            <p:ph type="sldNum" sz="quarter" idx="12"/>
          </p:nvPr>
        </p:nvSpPr>
        <p:spPr/>
        <p:txBody>
          <a:bodyPr/>
          <a:lstStyle/>
          <a:p>
            <a:fld id="{0EE4F9DF-443B-4423-836D-F323506610C5}" type="slidenum">
              <a:rPr lang="en-US" smtClean="0"/>
              <a:pPr/>
              <a:t>‹#›</a:t>
            </a:fld>
            <a:endParaRPr lang="en-US"/>
          </a:p>
        </p:txBody>
      </p:sp>
      <p:sp>
        <p:nvSpPr>
          <p:cNvPr id="10" name="Rubrik 9">
            <a:extLst>
              <a:ext uri="{FF2B5EF4-FFF2-40B4-BE49-F238E27FC236}">
                <a16:creationId xmlns:a16="http://schemas.microsoft.com/office/drawing/2014/main" id="{1D7129E1-663E-4FAD-B759-AEA3E6C5721E}"/>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12964039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B7DD-8E5E-421B-923B-97E3CBBD7FCA}"/>
              </a:ext>
            </a:extLst>
          </p:cNvPr>
          <p:cNvSpPr>
            <a:spLocks noGrp="1"/>
          </p:cNvSpPr>
          <p:nvPr>
            <p:ph type="title"/>
          </p:nvPr>
        </p:nvSpPr>
        <p:spPr/>
        <p:txBody>
          <a:bodyPr/>
          <a:lstStyle/>
          <a:p>
            <a:r>
              <a:rPr lang="sv-SE"/>
              <a:t>Klicka här för att ändra mall för rubrikformat</a:t>
            </a:r>
            <a:endParaRPr lang="en-US"/>
          </a:p>
        </p:txBody>
      </p:sp>
      <p:sp>
        <p:nvSpPr>
          <p:cNvPr id="3" name="Date Placeholder 2">
            <a:extLst>
              <a:ext uri="{FF2B5EF4-FFF2-40B4-BE49-F238E27FC236}">
                <a16:creationId xmlns:a16="http://schemas.microsoft.com/office/drawing/2014/main" id="{AD4A61B8-6D1A-4E23-84A1-9CE3B151B069}"/>
              </a:ext>
            </a:extLst>
          </p:cNvPr>
          <p:cNvSpPr>
            <a:spLocks noGrp="1"/>
          </p:cNvSpPr>
          <p:nvPr>
            <p:ph type="dt" sz="half" idx="10"/>
          </p:nvPr>
        </p:nvSpPr>
        <p:spPr/>
        <p:txBody>
          <a:bodyPr/>
          <a:lstStyle/>
          <a:p>
            <a:fld id="{3F63B07B-C2F7-48F0-BDBA-1029B0791B5E}" type="datetime1">
              <a:rPr lang="en-US" smtClean="0"/>
              <a:t>2/15/2024</a:t>
            </a:fld>
            <a:endParaRPr lang="en-US"/>
          </a:p>
        </p:txBody>
      </p:sp>
      <p:sp>
        <p:nvSpPr>
          <p:cNvPr id="4" name="Footer Placeholder 3">
            <a:extLst>
              <a:ext uri="{FF2B5EF4-FFF2-40B4-BE49-F238E27FC236}">
                <a16:creationId xmlns:a16="http://schemas.microsoft.com/office/drawing/2014/main" id="{A4AA892F-B32C-4659-9724-838E60643F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F94602-BBAC-4D7A-8A7F-451B7278C22F}"/>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238520921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B71D1-E8BD-4B38-8BBE-15B4C7D15FC5}"/>
              </a:ext>
            </a:extLst>
          </p:cNvPr>
          <p:cNvSpPr>
            <a:spLocks noGrp="1"/>
          </p:cNvSpPr>
          <p:nvPr>
            <p:ph type="dt" sz="half" idx="10"/>
          </p:nvPr>
        </p:nvSpPr>
        <p:spPr/>
        <p:txBody>
          <a:bodyPr/>
          <a:lstStyle/>
          <a:p>
            <a:fld id="{F92273A2-996C-4181-88C9-83780667A346}" type="datetime1">
              <a:rPr lang="en-US" smtClean="0"/>
              <a:t>2/15/2024</a:t>
            </a:fld>
            <a:endParaRPr lang="en-US"/>
          </a:p>
        </p:txBody>
      </p:sp>
      <p:sp>
        <p:nvSpPr>
          <p:cNvPr id="3" name="Footer Placeholder 2">
            <a:extLst>
              <a:ext uri="{FF2B5EF4-FFF2-40B4-BE49-F238E27FC236}">
                <a16:creationId xmlns:a16="http://schemas.microsoft.com/office/drawing/2014/main" id="{736685FD-993A-49EC-B09F-9952265667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DF668B-2BBA-478C-98BF-0BB40BF15A2C}"/>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104432452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ärg 1/2-sid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F33D8D-57FC-48D9-B143-791ED629D6D5}"/>
              </a:ext>
            </a:extLst>
          </p:cNvPr>
          <p:cNvSpPr/>
          <p:nvPr/>
        </p:nvSpPr>
        <p:spPr bwMode="gray">
          <a:xfrm>
            <a:off x="6456362" y="0"/>
            <a:ext cx="5735637" cy="6858000"/>
          </a:xfrm>
          <a:prstGeom prst="rect">
            <a:avLst/>
          </a:prstGeom>
          <a:solidFill>
            <a:schemeClr val="accent2"/>
          </a:solidFill>
        </p:spPr>
        <p:txBody>
          <a:bodyPr vert="horz" lIns="684000" tIns="648000" rIns="360000" bIns="0" rtlCol="0" anchor="t" anchorCtr="0">
            <a:normAutofit/>
          </a:bodyPr>
          <a:lstStyle/>
          <a:p>
            <a:pPr>
              <a:lnSpc>
                <a:spcPct val="90000"/>
              </a:lnSpc>
              <a:spcBef>
                <a:spcPts val="1200"/>
              </a:spcBef>
            </a:pPr>
            <a:endParaRPr lang="sv-SE" sz="2400">
              <a:solidFill>
                <a:schemeClr val="bg1"/>
              </a:solidFill>
            </a:endParaRPr>
          </a:p>
        </p:txBody>
      </p:sp>
      <p:sp>
        <p:nvSpPr>
          <p:cNvPr id="2" name="Title 1">
            <a:extLst>
              <a:ext uri="{FF2B5EF4-FFF2-40B4-BE49-F238E27FC236}">
                <a16:creationId xmlns:a16="http://schemas.microsoft.com/office/drawing/2014/main" id="{47C50512-5A7D-4FC1-9F87-88389C278252}"/>
              </a:ext>
            </a:extLst>
          </p:cNvPr>
          <p:cNvSpPr>
            <a:spLocks noGrp="1"/>
          </p:cNvSpPr>
          <p:nvPr>
            <p:ph type="title"/>
          </p:nvPr>
        </p:nvSpPr>
        <p:spPr>
          <a:xfrm>
            <a:off x="695325" y="626165"/>
            <a:ext cx="5040313" cy="443198"/>
          </a:xfrm>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8F919A98-A4D7-4B05-AEB9-21071C182150}"/>
              </a:ext>
            </a:extLst>
          </p:cNvPr>
          <p:cNvSpPr>
            <a:spLocks noGrp="1"/>
          </p:cNvSpPr>
          <p:nvPr>
            <p:ph sz="half" idx="1"/>
          </p:nvPr>
        </p:nvSpPr>
        <p:spPr>
          <a:xfrm>
            <a:off x="695325" y="1825625"/>
            <a:ext cx="5040313" cy="4124325"/>
          </a:xfrm>
        </p:spPr>
        <p:txBody>
          <a:bodyPr>
            <a:noAutofit/>
          </a:bodyPr>
          <a:lstStyle>
            <a:lvl1pPr>
              <a:defRPr sz="2000"/>
            </a:lvl1pPr>
            <a:lvl2pPr>
              <a:defRPr sz="1800"/>
            </a:lvl2pPr>
            <a:lvl3pPr>
              <a:defRPr sz="16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a:extLst>
              <a:ext uri="{FF2B5EF4-FFF2-40B4-BE49-F238E27FC236}">
                <a16:creationId xmlns:a16="http://schemas.microsoft.com/office/drawing/2014/main" id="{C1A14089-EB15-4011-B7BD-F8B1B7CCDD79}"/>
              </a:ext>
            </a:extLst>
          </p:cNvPr>
          <p:cNvSpPr>
            <a:spLocks noGrp="1"/>
          </p:cNvSpPr>
          <p:nvPr>
            <p:ph sz="half" idx="2"/>
          </p:nvPr>
        </p:nvSpPr>
        <p:spPr>
          <a:xfrm>
            <a:off x="7140575" y="1825625"/>
            <a:ext cx="4356099" cy="4124325"/>
          </a:xfrm>
        </p:spPr>
        <p:txBody>
          <a:bodyPr>
            <a:no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a:extLst>
              <a:ext uri="{FF2B5EF4-FFF2-40B4-BE49-F238E27FC236}">
                <a16:creationId xmlns:a16="http://schemas.microsoft.com/office/drawing/2014/main" id="{DB85FA33-1207-4CA5-B735-A20B1DBA90FF}"/>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6" name="Footer Placeholder 5">
            <a:extLst>
              <a:ext uri="{FF2B5EF4-FFF2-40B4-BE49-F238E27FC236}">
                <a16:creationId xmlns:a16="http://schemas.microsoft.com/office/drawing/2014/main" id="{101390EB-8931-4892-9C34-8EB326A31F8F}"/>
              </a:ext>
            </a:extLst>
          </p:cNvPr>
          <p:cNvSpPr>
            <a:spLocks noGrp="1"/>
          </p:cNvSpPr>
          <p:nvPr>
            <p:ph type="ftr" sz="quarter" idx="11"/>
          </p:nvPr>
        </p:nvSpPr>
        <p:spPr>
          <a:xfrm>
            <a:off x="1992313" y="6496726"/>
            <a:ext cx="3743325" cy="201405"/>
          </a:xfrm>
        </p:spPr>
        <p:txBody>
          <a:bodyPr/>
          <a:lstStyle/>
          <a:p>
            <a:endParaRPr lang="en-US"/>
          </a:p>
        </p:txBody>
      </p:sp>
      <p:sp>
        <p:nvSpPr>
          <p:cNvPr id="7" name="Slide Number Placeholder 6">
            <a:extLst>
              <a:ext uri="{FF2B5EF4-FFF2-40B4-BE49-F238E27FC236}">
                <a16:creationId xmlns:a16="http://schemas.microsoft.com/office/drawing/2014/main" id="{4EC0CBD2-9C33-4ACC-8449-4B5A34986341}"/>
              </a:ext>
            </a:extLst>
          </p:cNvPr>
          <p:cNvSpPr>
            <a:spLocks noGrp="1"/>
          </p:cNvSpPr>
          <p:nvPr>
            <p:ph type="sldNum" sz="quarter" idx="12"/>
          </p:nvPr>
        </p:nvSpPr>
        <p:spPr/>
        <p:txBody>
          <a:bodyPr/>
          <a:lstStyle/>
          <a:p>
            <a:fld id="{0EE4F9DF-443B-4423-836D-F323506610C5}" type="slidenum">
              <a:rPr lang="en-US" smtClean="0"/>
              <a:pPr/>
              <a:t>‹#›</a:t>
            </a:fld>
            <a:endParaRPr lang="en-US"/>
          </a:p>
        </p:txBody>
      </p:sp>
      <p:sp>
        <p:nvSpPr>
          <p:cNvPr id="12" name="Platshållare för text 11">
            <a:extLst>
              <a:ext uri="{FF2B5EF4-FFF2-40B4-BE49-F238E27FC236}">
                <a16:creationId xmlns:a16="http://schemas.microsoft.com/office/drawing/2014/main" id="{BF085352-B387-481E-B140-E722FDF9774A}"/>
              </a:ext>
            </a:extLst>
          </p:cNvPr>
          <p:cNvSpPr>
            <a:spLocks noGrp="1"/>
          </p:cNvSpPr>
          <p:nvPr>
            <p:ph type="body" sz="quarter" idx="13"/>
          </p:nvPr>
        </p:nvSpPr>
        <p:spPr>
          <a:xfrm>
            <a:off x="7140575" y="625475"/>
            <a:ext cx="4356100" cy="1018740"/>
          </a:xfrm>
        </p:spPr>
        <p:txBody>
          <a:bodyPr>
            <a:spAutoFit/>
          </a:bodyPr>
          <a:lstStyle>
            <a:lvl1pPr marL="0" indent="0">
              <a:buNone/>
              <a:defRPr b="1">
                <a:solidFill>
                  <a:schemeClr val="bg1"/>
                </a:solidFill>
              </a:defRPr>
            </a:lvl1pPr>
            <a:lvl2pPr marL="0" indent="0">
              <a:spcBef>
                <a:spcPts val="300"/>
              </a:spcBef>
              <a:buNone/>
              <a:defRPr b="0">
                <a:solidFill>
                  <a:schemeClr val="bg1"/>
                </a:solidFill>
              </a:defRPr>
            </a:lvl2pPr>
          </a:lstStyle>
          <a:p>
            <a:pPr lvl="0"/>
            <a:r>
              <a:rPr lang="sv-SE"/>
              <a:t>Klicka här för att ändra format på bakgrundstexten</a:t>
            </a:r>
          </a:p>
          <a:p>
            <a:pPr lvl="1"/>
            <a:r>
              <a:rPr lang="sv-SE"/>
              <a:t>Nivå två</a:t>
            </a:r>
          </a:p>
        </p:txBody>
      </p:sp>
      <p:grpSp>
        <p:nvGrpSpPr>
          <p:cNvPr id="17" name="Grupp 16">
            <a:extLst>
              <a:ext uri="{FF2B5EF4-FFF2-40B4-BE49-F238E27FC236}">
                <a16:creationId xmlns:a16="http://schemas.microsoft.com/office/drawing/2014/main" id="{3B52C922-500A-41B9-9644-516A49FED351}"/>
              </a:ext>
            </a:extLst>
          </p:cNvPr>
          <p:cNvGrpSpPr>
            <a:grpSpLocks noChangeAspect="1"/>
          </p:cNvGrpSpPr>
          <p:nvPr/>
        </p:nvGrpSpPr>
        <p:grpSpPr>
          <a:xfrm>
            <a:off x="11033177" y="6254090"/>
            <a:ext cx="868324" cy="309598"/>
            <a:chOff x="11033177" y="6254090"/>
            <a:chExt cx="868324" cy="309598"/>
          </a:xfrm>
          <a:solidFill>
            <a:srgbClr val="FFFFFF"/>
          </a:solidFill>
        </p:grpSpPr>
        <p:sp>
          <p:nvSpPr>
            <p:cNvPr id="18" name="Freeform 5">
              <a:extLst>
                <a:ext uri="{FF2B5EF4-FFF2-40B4-BE49-F238E27FC236}">
                  <a16:creationId xmlns:a16="http://schemas.microsoft.com/office/drawing/2014/main" id="{27ECC243-AA2B-458C-842A-EB33E5183C5B}"/>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19" name="Rectangle 6">
              <a:extLst>
                <a:ext uri="{FF2B5EF4-FFF2-40B4-BE49-F238E27FC236}">
                  <a16:creationId xmlns:a16="http://schemas.microsoft.com/office/drawing/2014/main" id="{5A2B7B3C-E514-477F-B514-B22E8B4B6EA0}"/>
                </a:ext>
              </a:extLst>
            </p:cNvPr>
            <p:cNvSpPr>
              <a:spLocks noChangeArrowheads="1"/>
            </p:cNvSpPr>
            <p:nvPr/>
          </p:nvSpPr>
          <p:spPr bwMode="auto">
            <a:xfrm>
              <a:off x="11836841" y="6347173"/>
              <a:ext cx="58205" cy="21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20" name="Rectangle 7">
              <a:extLst>
                <a:ext uri="{FF2B5EF4-FFF2-40B4-BE49-F238E27FC236}">
                  <a16:creationId xmlns:a16="http://schemas.microsoft.com/office/drawing/2014/main" id="{A228F6CA-7A7F-40E4-A26A-940294F2599D}"/>
                </a:ext>
              </a:extLst>
            </p:cNvPr>
            <p:cNvSpPr>
              <a:spLocks noChangeArrowheads="1"/>
            </p:cNvSpPr>
            <p:nvPr/>
          </p:nvSpPr>
          <p:spPr bwMode="auto">
            <a:xfrm>
              <a:off x="11301895" y="6262130"/>
              <a:ext cx="58319" cy="297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21" name="Frihandsfigur: Form 20">
              <a:extLst>
                <a:ext uri="{FF2B5EF4-FFF2-40B4-BE49-F238E27FC236}">
                  <a16:creationId xmlns:a16="http://schemas.microsoft.com/office/drawing/2014/main" id="{2C17E167-8FBD-4EEF-9B4B-08718ADB8F4C}"/>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sp>
          <p:nvSpPr>
            <p:cNvPr id="22" name="Freeform 10">
              <a:extLst>
                <a:ext uri="{FF2B5EF4-FFF2-40B4-BE49-F238E27FC236}">
                  <a16:creationId xmlns:a16="http://schemas.microsoft.com/office/drawing/2014/main" id="{2FB3C941-F7F3-4C81-8D36-E1BC9818A431}"/>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sv-SE"/>
            </a:p>
          </p:txBody>
        </p:sp>
      </p:grpSp>
    </p:spTree>
    <p:extLst>
      <p:ext uri="{BB962C8B-B14F-4D97-AF65-F5344CB8AC3E}">
        <p14:creationId xmlns:p14="http://schemas.microsoft.com/office/powerpoint/2010/main" val="1626104173"/>
      </p:ext>
    </p:extLst>
  </p:cSld>
  <p:clrMapOvr>
    <a:masterClrMapping/>
  </p:clrMapOvr>
  <p:transition spd="med">
    <p:fade/>
  </p:transition>
  <p:hf hdr="0" ftr="0" dt="0"/>
  <p:extLst>
    <p:ext uri="{DCECCB84-F9BA-43D5-87BE-67443E8EF086}">
      <p15:sldGuideLst xmlns:p15="http://schemas.microsoft.com/office/powerpoint/2012/main">
        <p15:guide id="1" pos="44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ln w="50800">
            <a:solidFill>
              <a:schemeClr val="accent1"/>
            </a:solidFill>
          </a:ln>
        </p:spPr>
        <p:txBody>
          <a:bodyPr/>
          <a:lstStyle>
            <a:lvl1pPr algn="ctr">
              <a:defRPr/>
            </a:lvl1pPr>
          </a:lstStyle>
          <a:p>
            <a:r>
              <a:rPr lang="sv-SE"/>
              <a:t>Klicka här för att ändra format</a:t>
            </a:r>
          </a:p>
        </p:txBody>
      </p:sp>
      <p:sp>
        <p:nvSpPr>
          <p:cNvPr id="3" name="Platshållare för innehåll 2"/>
          <p:cNvSpPr>
            <a:spLocks noGrp="1"/>
          </p:cNvSpPr>
          <p:nvPr>
            <p:ph idx="1"/>
          </p:nvPr>
        </p:nvSpPr>
        <p:spPr/>
        <p:txBody>
          <a:bodyPr/>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
              <a:defRPr/>
            </a:lvl4pPr>
            <a:lvl5pPr marL="2057400" indent="-228600">
              <a:buClr>
                <a:schemeClr val="accent1"/>
              </a:buClr>
              <a:buFont typeface="Wingdings" panose="05000000000000000000" pitchFamily="2" charset="2"/>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5D80AC5-C92A-4929-9EB7-9666CAEE7A0D}" type="datetimeFigureOut">
              <a:rPr lang="sv-SE" smtClean="0"/>
              <a:t>2024-02-15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CAC81C-5285-4E76-8C4A-2921469F5665}" type="slidenum">
              <a:rPr lang="sv-SE" smtClean="0"/>
              <a:t>‹#›</a:t>
            </a:fld>
            <a:endParaRPr lang="sv-SE"/>
          </a:p>
        </p:txBody>
      </p:sp>
    </p:spTree>
    <p:extLst>
      <p:ext uri="{BB962C8B-B14F-4D97-AF65-F5344CB8AC3E}">
        <p14:creationId xmlns:p14="http://schemas.microsoft.com/office/powerpoint/2010/main" val="1159779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ärg 1/3-sid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F33D8D-57FC-48D9-B143-791ED629D6D5}"/>
              </a:ext>
            </a:extLst>
          </p:cNvPr>
          <p:cNvSpPr/>
          <p:nvPr/>
        </p:nvSpPr>
        <p:spPr bwMode="gray">
          <a:xfrm>
            <a:off x="8112125" y="0"/>
            <a:ext cx="4079874" cy="6858000"/>
          </a:xfrm>
          <a:prstGeom prst="rect">
            <a:avLst/>
          </a:prstGeom>
          <a:solidFill>
            <a:schemeClr val="accent2"/>
          </a:solidFill>
        </p:spPr>
        <p:txBody>
          <a:bodyPr vert="horz" lIns="684000" tIns="648000" rIns="360000" bIns="0" rtlCol="0" anchor="t" anchorCtr="0">
            <a:normAutofit/>
          </a:bodyPr>
          <a:lstStyle/>
          <a:p>
            <a:pPr>
              <a:lnSpc>
                <a:spcPct val="90000"/>
              </a:lnSpc>
              <a:spcBef>
                <a:spcPts val="1200"/>
              </a:spcBef>
            </a:pPr>
            <a:endParaRPr lang="sv-SE" sz="2400">
              <a:solidFill>
                <a:schemeClr val="bg1"/>
              </a:solidFill>
            </a:endParaRPr>
          </a:p>
        </p:txBody>
      </p:sp>
      <p:sp>
        <p:nvSpPr>
          <p:cNvPr id="2" name="Title 1">
            <a:extLst>
              <a:ext uri="{FF2B5EF4-FFF2-40B4-BE49-F238E27FC236}">
                <a16:creationId xmlns:a16="http://schemas.microsoft.com/office/drawing/2014/main" id="{47C50512-5A7D-4FC1-9F87-88389C278252}"/>
              </a:ext>
            </a:extLst>
          </p:cNvPr>
          <p:cNvSpPr>
            <a:spLocks noGrp="1"/>
          </p:cNvSpPr>
          <p:nvPr>
            <p:ph type="title"/>
          </p:nvPr>
        </p:nvSpPr>
        <p:spPr>
          <a:xfrm>
            <a:off x="695325" y="626165"/>
            <a:ext cx="6696075" cy="443198"/>
          </a:xfrm>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8F919A98-A4D7-4B05-AEB9-21071C182150}"/>
              </a:ext>
            </a:extLst>
          </p:cNvPr>
          <p:cNvSpPr>
            <a:spLocks noGrp="1"/>
          </p:cNvSpPr>
          <p:nvPr>
            <p:ph sz="half" idx="1"/>
          </p:nvPr>
        </p:nvSpPr>
        <p:spPr>
          <a:xfrm>
            <a:off x="695325" y="1825625"/>
            <a:ext cx="6696075" cy="4124325"/>
          </a:xfrm>
        </p:spPr>
        <p:txBody>
          <a:bodyPr>
            <a:no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a:extLst>
              <a:ext uri="{FF2B5EF4-FFF2-40B4-BE49-F238E27FC236}">
                <a16:creationId xmlns:a16="http://schemas.microsoft.com/office/drawing/2014/main" id="{C1A14089-EB15-4011-B7BD-F8B1B7CCDD79}"/>
              </a:ext>
            </a:extLst>
          </p:cNvPr>
          <p:cNvSpPr>
            <a:spLocks noGrp="1"/>
          </p:cNvSpPr>
          <p:nvPr>
            <p:ph sz="half" idx="2"/>
          </p:nvPr>
        </p:nvSpPr>
        <p:spPr>
          <a:xfrm>
            <a:off x="8796338" y="1825625"/>
            <a:ext cx="2700336" cy="4124325"/>
          </a:xfrm>
        </p:spPr>
        <p:txBody>
          <a:bodyPr>
            <a:no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a:extLst>
              <a:ext uri="{FF2B5EF4-FFF2-40B4-BE49-F238E27FC236}">
                <a16:creationId xmlns:a16="http://schemas.microsoft.com/office/drawing/2014/main" id="{DB85FA33-1207-4CA5-B735-A20B1DBA90FF}"/>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6" name="Footer Placeholder 5">
            <a:extLst>
              <a:ext uri="{FF2B5EF4-FFF2-40B4-BE49-F238E27FC236}">
                <a16:creationId xmlns:a16="http://schemas.microsoft.com/office/drawing/2014/main" id="{101390EB-8931-4892-9C34-8EB326A31F8F}"/>
              </a:ext>
            </a:extLst>
          </p:cNvPr>
          <p:cNvSpPr>
            <a:spLocks noGrp="1"/>
          </p:cNvSpPr>
          <p:nvPr>
            <p:ph type="ftr" sz="quarter" idx="11"/>
          </p:nvPr>
        </p:nvSpPr>
        <p:spPr>
          <a:xfrm>
            <a:off x="1992313" y="6496726"/>
            <a:ext cx="5399087" cy="201405"/>
          </a:xfrm>
        </p:spPr>
        <p:txBody>
          <a:bodyPr/>
          <a:lstStyle/>
          <a:p>
            <a:endParaRPr lang="en-US"/>
          </a:p>
        </p:txBody>
      </p:sp>
      <p:sp>
        <p:nvSpPr>
          <p:cNvPr id="7" name="Slide Number Placeholder 6">
            <a:extLst>
              <a:ext uri="{FF2B5EF4-FFF2-40B4-BE49-F238E27FC236}">
                <a16:creationId xmlns:a16="http://schemas.microsoft.com/office/drawing/2014/main" id="{4EC0CBD2-9C33-4ACC-8449-4B5A34986341}"/>
              </a:ext>
            </a:extLst>
          </p:cNvPr>
          <p:cNvSpPr>
            <a:spLocks noGrp="1"/>
          </p:cNvSpPr>
          <p:nvPr>
            <p:ph type="sldNum" sz="quarter" idx="12"/>
          </p:nvPr>
        </p:nvSpPr>
        <p:spPr/>
        <p:txBody>
          <a:bodyPr/>
          <a:lstStyle/>
          <a:p>
            <a:fld id="{0EE4F9DF-443B-4423-836D-F323506610C5}" type="slidenum">
              <a:rPr lang="en-US" smtClean="0"/>
              <a:pPr/>
              <a:t>‹#›</a:t>
            </a:fld>
            <a:endParaRPr lang="en-US"/>
          </a:p>
        </p:txBody>
      </p:sp>
      <p:sp>
        <p:nvSpPr>
          <p:cNvPr id="12" name="Platshållare för text 11">
            <a:extLst>
              <a:ext uri="{FF2B5EF4-FFF2-40B4-BE49-F238E27FC236}">
                <a16:creationId xmlns:a16="http://schemas.microsoft.com/office/drawing/2014/main" id="{BF085352-B387-481E-B140-E722FDF9774A}"/>
              </a:ext>
            </a:extLst>
          </p:cNvPr>
          <p:cNvSpPr>
            <a:spLocks noGrp="1"/>
          </p:cNvSpPr>
          <p:nvPr>
            <p:ph type="body" sz="quarter" idx="13"/>
          </p:nvPr>
        </p:nvSpPr>
        <p:spPr>
          <a:xfrm>
            <a:off x="8796337" y="625475"/>
            <a:ext cx="2700337" cy="758669"/>
          </a:xfrm>
        </p:spPr>
        <p:txBody>
          <a:bodyPr wrap="square">
            <a:spAutoFit/>
          </a:bodyPr>
          <a:lstStyle>
            <a:lvl1pPr marL="0" indent="0">
              <a:buNone/>
              <a:defRPr sz="1800" b="1">
                <a:solidFill>
                  <a:schemeClr val="bg1"/>
                </a:solidFill>
              </a:defRPr>
            </a:lvl1pPr>
            <a:lvl2pPr marL="0" indent="0">
              <a:spcBef>
                <a:spcPts val="300"/>
              </a:spcBef>
              <a:buNone/>
              <a:defRPr sz="1600" b="0">
                <a:solidFill>
                  <a:schemeClr val="bg1"/>
                </a:solidFill>
              </a:defRPr>
            </a:lvl2pPr>
          </a:lstStyle>
          <a:p>
            <a:pPr lvl="0"/>
            <a:r>
              <a:rPr lang="sv-SE"/>
              <a:t>Klicka här för att ändra format på bakgrundstexten</a:t>
            </a:r>
          </a:p>
          <a:p>
            <a:pPr lvl="1"/>
            <a:r>
              <a:rPr lang="sv-SE"/>
              <a:t>Nivå två</a:t>
            </a:r>
          </a:p>
        </p:txBody>
      </p:sp>
      <p:grpSp>
        <p:nvGrpSpPr>
          <p:cNvPr id="23" name="Grupp 22">
            <a:extLst>
              <a:ext uri="{FF2B5EF4-FFF2-40B4-BE49-F238E27FC236}">
                <a16:creationId xmlns:a16="http://schemas.microsoft.com/office/drawing/2014/main" id="{C387B56D-56D2-46A9-954D-261953BAC36B}"/>
              </a:ext>
            </a:extLst>
          </p:cNvPr>
          <p:cNvGrpSpPr>
            <a:grpSpLocks noChangeAspect="1"/>
          </p:cNvGrpSpPr>
          <p:nvPr/>
        </p:nvGrpSpPr>
        <p:grpSpPr>
          <a:xfrm>
            <a:off x="11033177" y="6254090"/>
            <a:ext cx="868324" cy="309598"/>
            <a:chOff x="11033177" y="6254090"/>
            <a:chExt cx="868324" cy="309598"/>
          </a:xfrm>
          <a:solidFill>
            <a:srgbClr val="FFFFFF"/>
          </a:solidFill>
        </p:grpSpPr>
        <p:sp>
          <p:nvSpPr>
            <p:cNvPr id="24" name="Freeform 5">
              <a:extLst>
                <a:ext uri="{FF2B5EF4-FFF2-40B4-BE49-F238E27FC236}">
                  <a16:creationId xmlns:a16="http://schemas.microsoft.com/office/drawing/2014/main" id="{8711B62E-1C45-4E6B-A808-38C6B8AD9259}"/>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5" name="Rectangle 6">
              <a:extLst>
                <a:ext uri="{FF2B5EF4-FFF2-40B4-BE49-F238E27FC236}">
                  <a16:creationId xmlns:a16="http://schemas.microsoft.com/office/drawing/2014/main" id="{61F61C00-6BC3-4D86-ADA4-815CAA6FE056}"/>
                </a:ext>
              </a:extLst>
            </p:cNvPr>
            <p:cNvSpPr>
              <a:spLocks noChangeArrowheads="1"/>
            </p:cNvSpPr>
            <p:nvPr/>
          </p:nvSpPr>
          <p:spPr bwMode="auto">
            <a:xfrm>
              <a:off x="11836841" y="6347173"/>
              <a:ext cx="58205" cy="21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6" name="Rectangle 7">
              <a:extLst>
                <a:ext uri="{FF2B5EF4-FFF2-40B4-BE49-F238E27FC236}">
                  <a16:creationId xmlns:a16="http://schemas.microsoft.com/office/drawing/2014/main" id="{AAC58804-89EB-4EF6-AF17-1DF772441448}"/>
                </a:ext>
              </a:extLst>
            </p:cNvPr>
            <p:cNvSpPr>
              <a:spLocks noChangeArrowheads="1"/>
            </p:cNvSpPr>
            <p:nvPr/>
          </p:nvSpPr>
          <p:spPr bwMode="auto">
            <a:xfrm>
              <a:off x="11301895" y="6262130"/>
              <a:ext cx="58319" cy="297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7" name="Frihandsfigur: Form 26">
              <a:extLst>
                <a:ext uri="{FF2B5EF4-FFF2-40B4-BE49-F238E27FC236}">
                  <a16:creationId xmlns:a16="http://schemas.microsoft.com/office/drawing/2014/main" id="{4561C95A-7702-4841-B1F6-9FE0190B4303}"/>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8" name="Freeform 10">
              <a:extLst>
                <a:ext uri="{FF2B5EF4-FFF2-40B4-BE49-F238E27FC236}">
                  <a16:creationId xmlns:a16="http://schemas.microsoft.com/office/drawing/2014/main" id="{167326FC-68D1-44F8-AAA1-923A455A2DB0}"/>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3488431672"/>
      </p:ext>
    </p:extLst>
  </p:cSld>
  <p:clrMapOvr>
    <a:masterClrMapping/>
  </p:clrMapOvr>
  <p:transition spd="med">
    <p:fade/>
  </p:transition>
  <p:hf hdr="0" ftr="0" dt="0"/>
  <p:extLst>
    <p:ext uri="{DCECCB84-F9BA-43D5-87BE-67443E8EF086}">
      <p15:sldGuideLst xmlns:p15="http://schemas.microsoft.com/office/powerpoint/2012/main">
        <p15:guide id="1" pos="5541">
          <p15:clr>
            <a:srgbClr val="FBAE40"/>
          </p15:clr>
        </p15:guide>
        <p15:guide id="2" pos="46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1/4-sida, vit logo">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325CFF37-5C69-470F-BE0C-BB93C0AE0365}"/>
              </a:ext>
            </a:extLst>
          </p:cNvPr>
          <p:cNvSpPr/>
          <p:nvPr/>
        </p:nvSpPr>
        <p:spPr bwMode="gray">
          <a:xfrm>
            <a:off x="10868025" y="6134100"/>
            <a:ext cx="1238250" cy="564031"/>
          </a:xfrm>
          <a:prstGeom prst="rect">
            <a:avLst/>
          </a:prstGeom>
          <a:solidFill>
            <a:schemeClr val="bg1"/>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19" name="Platshållare för bild 18">
            <a:extLst>
              <a:ext uri="{FF2B5EF4-FFF2-40B4-BE49-F238E27FC236}">
                <a16:creationId xmlns:a16="http://schemas.microsoft.com/office/drawing/2014/main" id="{3EFB95E3-748E-4A04-BE75-FC5EA263C73A}"/>
              </a:ext>
            </a:extLst>
          </p:cNvPr>
          <p:cNvSpPr>
            <a:spLocks noGrp="1"/>
          </p:cNvSpPr>
          <p:nvPr>
            <p:ph type="pic" sz="quarter" idx="13"/>
          </p:nvPr>
        </p:nvSpPr>
        <p:spPr bwMode="gray">
          <a:xfrm>
            <a:off x="9120188" y="3"/>
            <a:ext cx="3071812" cy="6857998"/>
          </a:xfrm>
          <a:custGeom>
            <a:avLst/>
            <a:gdLst>
              <a:gd name="connsiteX0" fmla="*/ 2022862 w 3071812"/>
              <a:gd name="connsiteY0" fmla="*/ 6397336 h 6857998"/>
              <a:gd name="connsiteX1" fmla="*/ 2062620 w 3071812"/>
              <a:gd name="connsiteY1" fmla="*/ 6413841 h 6857998"/>
              <a:gd name="connsiteX2" fmla="*/ 2078999 w 3071812"/>
              <a:gd name="connsiteY2" fmla="*/ 6453617 h 6857998"/>
              <a:gd name="connsiteX3" fmla="*/ 2062620 w 3071812"/>
              <a:gd name="connsiteY3" fmla="*/ 6493375 h 6857998"/>
              <a:gd name="connsiteX4" fmla="*/ 2022862 w 3071812"/>
              <a:gd name="connsiteY4" fmla="*/ 6509897 h 6857998"/>
              <a:gd name="connsiteX5" fmla="*/ 1983175 w 3071812"/>
              <a:gd name="connsiteY5" fmla="*/ 6493375 h 6857998"/>
              <a:gd name="connsiteX6" fmla="*/ 1966778 w 3071812"/>
              <a:gd name="connsiteY6" fmla="*/ 6453617 h 6857998"/>
              <a:gd name="connsiteX7" fmla="*/ 1983175 w 3071812"/>
              <a:gd name="connsiteY7" fmla="*/ 6413841 h 6857998"/>
              <a:gd name="connsiteX8" fmla="*/ 2022862 w 3071812"/>
              <a:gd name="connsiteY8" fmla="*/ 6397336 h 6857998"/>
              <a:gd name="connsiteX9" fmla="*/ 2716653 w 3071812"/>
              <a:gd name="connsiteY9" fmla="*/ 6347170 h 6857998"/>
              <a:gd name="connsiteX10" fmla="*/ 2716653 w 3071812"/>
              <a:gd name="connsiteY10" fmla="*/ 6560061 h 6857998"/>
              <a:gd name="connsiteX11" fmla="*/ 2774858 w 3071812"/>
              <a:gd name="connsiteY11" fmla="*/ 6560061 h 6857998"/>
              <a:gd name="connsiteX12" fmla="*/ 2774858 w 3071812"/>
              <a:gd name="connsiteY12" fmla="*/ 6347170 h 6857998"/>
              <a:gd name="connsiteX13" fmla="*/ 2399068 w 3071812"/>
              <a:gd name="connsiteY13" fmla="*/ 6343547 h 6857998"/>
              <a:gd name="connsiteX14" fmla="*/ 2342930 w 3071812"/>
              <a:gd name="connsiteY14" fmla="*/ 6358742 h 6857998"/>
              <a:gd name="connsiteX15" fmla="*/ 2342930 w 3071812"/>
              <a:gd name="connsiteY15" fmla="*/ 6347230 h 6857998"/>
              <a:gd name="connsiteX16" fmla="*/ 2289172 w 3071812"/>
              <a:gd name="connsiteY16" fmla="*/ 6347230 h 6857998"/>
              <a:gd name="connsiteX17" fmla="*/ 2289172 w 3071812"/>
              <a:gd name="connsiteY17" fmla="*/ 6560062 h 6857998"/>
              <a:gd name="connsiteX18" fmla="*/ 2342930 w 3071812"/>
              <a:gd name="connsiteY18" fmla="*/ 6560062 h 6857998"/>
              <a:gd name="connsiteX19" fmla="*/ 2342930 w 3071812"/>
              <a:gd name="connsiteY19" fmla="*/ 6453646 h 6857998"/>
              <a:gd name="connsiteX20" fmla="*/ 2359393 w 3071812"/>
              <a:gd name="connsiteY20" fmla="*/ 6413898 h 6857998"/>
              <a:gd name="connsiteX21" fmla="*/ 2399068 w 3071812"/>
              <a:gd name="connsiteY21" fmla="*/ 6397405 h 6857998"/>
              <a:gd name="connsiteX22" fmla="*/ 2438743 w 3071812"/>
              <a:gd name="connsiteY22" fmla="*/ 6413898 h 6857998"/>
              <a:gd name="connsiteX23" fmla="*/ 2455206 w 3071812"/>
              <a:gd name="connsiteY23" fmla="*/ 6453646 h 6857998"/>
              <a:gd name="connsiteX24" fmla="*/ 2455206 w 3071812"/>
              <a:gd name="connsiteY24" fmla="*/ 6560062 h 6857998"/>
              <a:gd name="connsiteX25" fmla="*/ 2508964 w 3071812"/>
              <a:gd name="connsiteY25" fmla="*/ 6560062 h 6857998"/>
              <a:gd name="connsiteX26" fmla="*/ 2508964 w 3071812"/>
              <a:gd name="connsiteY26" fmla="*/ 6453646 h 6857998"/>
              <a:gd name="connsiteX27" fmla="*/ 2525428 w 3071812"/>
              <a:gd name="connsiteY27" fmla="*/ 6413898 h 6857998"/>
              <a:gd name="connsiteX28" fmla="*/ 2565102 w 3071812"/>
              <a:gd name="connsiteY28" fmla="*/ 6397405 h 6857998"/>
              <a:gd name="connsiteX29" fmla="*/ 2604760 w 3071812"/>
              <a:gd name="connsiteY29" fmla="*/ 6413898 h 6857998"/>
              <a:gd name="connsiteX30" fmla="*/ 2621223 w 3071812"/>
              <a:gd name="connsiteY30" fmla="*/ 6453646 h 6857998"/>
              <a:gd name="connsiteX31" fmla="*/ 2621223 w 3071812"/>
              <a:gd name="connsiteY31" fmla="*/ 6560062 h 6857998"/>
              <a:gd name="connsiteX32" fmla="*/ 2674981 w 3071812"/>
              <a:gd name="connsiteY32" fmla="*/ 6560062 h 6857998"/>
              <a:gd name="connsiteX33" fmla="*/ 2674981 w 3071812"/>
              <a:gd name="connsiteY33" fmla="*/ 6453646 h 6857998"/>
              <a:gd name="connsiteX34" fmla="*/ 2642818 w 3071812"/>
              <a:gd name="connsiteY34" fmla="*/ 6375769 h 6857998"/>
              <a:gd name="connsiteX35" fmla="*/ 2565102 w 3071812"/>
              <a:gd name="connsiteY35" fmla="*/ 6343547 h 6857998"/>
              <a:gd name="connsiteX36" fmla="*/ 2487369 w 3071812"/>
              <a:gd name="connsiteY36" fmla="*/ 6375769 h 6857998"/>
              <a:gd name="connsiteX37" fmla="*/ 2482076 w 3071812"/>
              <a:gd name="connsiteY37" fmla="*/ 6381445 h 6857998"/>
              <a:gd name="connsiteX38" fmla="*/ 2476802 w 3071812"/>
              <a:gd name="connsiteY38" fmla="*/ 6375769 h 6857998"/>
              <a:gd name="connsiteX39" fmla="*/ 2399068 w 3071812"/>
              <a:gd name="connsiteY39" fmla="*/ 6343547 h 6857998"/>
              <a:gd name="connsiteX40" fmla="*/ 2022844 w 3071812"/>
              <a:gd name="connsiteY40" fmla="*/ 6343547 h 6857998"/>
              <a:gd name="connsiteX41" fmla="*/ 1945198 w 3071812"/>
              <a:gd name="connsiteY41" fmla="*/ 6375760 h 6857998"/>
              <a:gd name="connsiteX42" fmla="*/ 1912989 w 3071812"/>
              <a:gd name="connsiteY42" fmla="*/ 6451482 h 6857998"/>
              <a:gd name="connsiteX43" fmla="*/ 1912989 w 3071812"/>
              <a:gd name="connsiteY43" fmla="*/ 6455751 h 6857998"/>
              <a:gd name="connsiteX44" fmla="*/ 1945198 w 3071812"/>
              <a:gd name="connsiteY44" fmla="*/ 6531454 h 6857998"/>
              <a:gd name="connsiteX45" fmla="*/ 2022134 w 3071812"/>
              <a:gd name="connsiteY45" fmla="*/ 6563685 h 6857998"/>
              <a:gd name="connsiteX46" fmla="*/ 2023821 w 3071812"/>
              <a:gd name="connsiteY46" fmla="*/ 6563685 h 6857998"/>
              <a:gd name="connsiteX47" fmla="*/ 2078952 w 3071812"/>
              <a:gd name="connsiteY47" fmla="*/ 6548495 h 6857998"/>
              <a:gd name="connsiteX48" fmla="*/ 2078952 w 3071812"/>
              <a:gd name="connsiteY48" fmla="*/ 6559772 h 6857998"/>
              <a:gd name="connsiteX49" fmla="*/ 2132788 w 3071812"/>
              <a:gd name="connsiteY49" fmla="*/ 6559772 h 6857998"/>
              <a:gd name="connsiteX50" fmla="*/ 2132788 w 3071812"/>
              <a:gd name="connsiteY50" fmla="*/ 6347069 h 6857998"/>
              <a:gd name="connsiteX51" fmla="*/ 2078952 w 3071812"/>
              <a:gd name="connsiteY51" fmla="*/ 6347069 h 6857998"/>
              <a:gd name="connsiteX52" fmla="*/ 2078952 w 3071812"/>
              <a:gd name="connsiteY52" fmla="*/ 6358738 h 6857998"/>
              <a:gd name="connsiteX53" fmla="*/ 2022844 w 3071812"/>
              <a:gd name="connsiteY53" fmla="*/ 6343547 h 6857998"/>
              <a:gd name="connsiteX54" fmla="*/ 2181707 w 3071812"/>
              <a:gd name="connsiteY54" fmla="*/ 6262127 h 6857998"/>
              <a:gd name="connsiteX55" fmla="*/ 2181707 w 3071812"/>
              <a:gd name="connsiteY55" fmla="*/ 6560061 h 6857998"/>
              <a:gd name="connsiteX56" fmla="*/ 2240026 w 3071812"/>
              <a:gd name="connsiteY56" fmla="*/ 6560061 h 6857998"/>
              <a:gd name="connsiteX57" fmla="*/ 2240026 w 3071812"/>
              <a:gd name="connsiteY57" fmla="*/ 6262127 h 6857998"/>
              <a:gd name="connsiteX58" fmla="*/ 2745764 w 3071812"/>
              <a:gd name="connsiteY58" fmla="*/ 6254087 h 6857998"/>
              <a:gd name="connsiteX59" fmla="*/ 2710198 w 3071812"/>
              <a:gd name="connsiteY59" fmla="*/ 6289723 h 6857998"/>
              <a:gd name="connsiteX60" fmla="*/ 2745764 w 3071812"/>
              <a:gd name="connsiteY60" fmla="*/ 6325768 h 6857998"/>
              <a:gd name="connsiteX61" fmla="*/ 2781313 w 3071812"/>
              <a:gd name="connsiteY61" fmla="*/ 6289723 h 6857998"/>
              <a:gd name="connsiteX62" fmla="*/ 2745764 w 3071812"/>
              <a:gd name="connsiteY62" fmla="*/ 6254087 h 6857998"/>
              <a:gd name="connsiteX63" fmla="*/ 0 w 3071812"/>
              <a:gd name="connsiteY63" fmla="*/ 0 h 6857998"/>
              <a:gd name="connsiteX64" fmla="*/ 3071812 w 3071812"/>
              <a:gd name="connsiteY64" fmla="*/ 0 h 6857998"/>
              <a:gd name="connsiteX65" fmla="*/ 3071812 w 3071812"/>
              <a:gd name="connsiteY65" fmla="*/ 6857998 h 6857998"/>
              <a:gd name="connsiteX66" fmla="*/ 0 w 3071812"/>
              <a:gd name="connsiteY6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071812" h="6857998">
                <a:moveTo>
                  <a:pt x="2022862" y="6397336"/>
                </a:moveTo>
                <a:cubicBezTo>
                  <a:pt x="2038406" y="6397336"/>
                  <a:pt x="2052423" y="6403621"/>
                  <a:pt x="2062620" y="6413841"/>
                </a:cubicBezTo>
                <a:cubicBezTo>
                  <a:pt x="2072728" y="6423972"/>
                  <a:pt x="2078999" y="6438020"/>
                  <a:pt x="2078999" y="6453617"/>
                </a:cubicBezTo>
                <a:cubicBezTo>
                  <a:pt x="2078999" y="6469125"/>
                  <a:pt x="2072728" y="6483172"/>
                  <a:pt x="2062620" y="6493375"/>
                </a:cubicBezTo>
                <a:cubicBezTo>
                  <a:pt x="2052423" y="6503594"/>
                  <a:pt x="2038406" y="6509897"/>
                  <a:pt x="2022862" y="6509897"/>
                </a:cubicBezTo>
                <a:cubicBezTo>
                  <a:pt x="2007389" y="6509897"/>
                  <a:pt x="1993372" y="6503594"/>
                  <a:pt x="1983175" y="6493375"/>
                </a:cubicBezTo>
                <a:cubicBezTo>
                  <a:pt x="1973067" y="6483172"/>
                  <a:pt x="1966778" y="6469125"/>
                  <a:pt x="1966778" y="6453617"/>
                </a:cubicBezTo>
                <a:cubicBezTo>
                  <a:pt x="1966778" y="6438020"/>
                  <a:pt x="1973067" y="6423972"/>
                  <a:pt x="1983175" y="6413841"/>
                </a:cubicBezTo>
                <a:cubicBezTo>
                  <a:pt x="1993372" y="6403621"/>
                  <a:pt x="2007389" y="6397336"/>
                  <a:pt x="2022862" y="6397336"/>
                </a:cubicBezTo>
                <a:close/>
                <a:moveTo>
                  <a:pt x="2716653" y="6347170"/>
                </a:moveTo>
                <a:lnTo>
                  <a:pt x="2716653" y="6560061"/>
                </a:lnTo>
                <a:lnTo>
                  <a:pt x="2774858" y="6560061"/>
                </a:lnTo>
                <a:lnTo>
                  <a:pt x="2774858" y="6347170"/>
                </a:lnTo>
                <a:close/>
                <a:moveTo>
                  <a:pt x="2399068" y="6343547"/>
                </a:moveTo>
                <a:cubicBezTo>
                  <a:pt x="2378307" y="6343547"/>
                  <a:pt x="2359553" y="6348600"/>
                  <a:pt x="2342930" y="6358742"/>
                </a:cubicBezTo>
                <a:lnTo>
                  <a:pt x="2342930" y="6347230"/>
                </a:lnTo>
                <a:lnTo>
                  <a:pt x="2289172" y="6347230"/>
                </a:lnTo>
                <a:lnTo>
                  <a:pt x="2289172" y="6560062"/>
                </a:lnTo>
                <a:lnTo>
                  <a:pt x="2342930" y="6560062"/>
                </a:lnTo>
                <a:lnTo>
                  <a:pt x="2342930" y="6453646"/>
                </a:lnTo>
                <a:cubicBezTo>
                  <a:pt x="2342930" y="6438060"/>
                  <a:pt x="2349217" y="6424022"/>
                  <a:pt x="2359393" y="6413898"/>
                </a:cubicBezTo>
                <a:cubicBezTo>
                  <a:pt x="2369499" y="6403685"/>
                  <a:pt x="2383600" y="6397405"/>
                  <a:pt x="2399068" y="6397405"/>
                </a:cubicBezTo>
                <a:cubicBezTo>
                  <a:pt x="2414537" y="6397405"/>
                  <a:pt x="2428620" y="6403685"/>
                  <a:pt x="2438743" y="6413898"/>
                </a:cubicBezTo>
                <a:cubicBezTo>
                  <a:pt x="2448919" y="6424022"/>
                  <a:pt x="2455206" y="6438060"/>
                  <a:pt x="2455206" y="6453646"/>
                </a:cubicBezTo>
                <a:lnTo>
                  <a:pt x="2455206" y="6560062"/>
                </a:lnTo>
                <a:lnTo>
                  <a:pt x="2508964" y="6560062"/>
                </a:lnTo>
                <a:lnTo>
                  <a:pt x="2508964" y="6453646"/>
                </a:lnTo>
                <a:cubicBezTo>
                  <a:pt x="2508964" y="6438060"/>
                  <a:pt x="2515234" y="6424022"/>
                  <a:pt x="2525428" y="6413898"/>
                </a:cubicBezTo>
                <a:cubicBezTo>
                  <a:pt x="2535533" y="6403685"/>
                  <a:pt x="2549616" y="6397405"/>
                  <a:pt x="2565102" y="6397405"/>
                </a:cubicBezTo>
                <a:cubicBezTo>
                  <a:pt x="2580571" y="6397405"/>
                  <a:pt x="2594583" y="6403685"/>
                  <a:pt x="2604760" y="6413898"/>
                </a:cubicBezTo>
                <a:cubicBezTo>
                  <a:pt x="2614954" y="6424022"/>
                  <a:pt x="2621223" y="6438060"/>
                  <a:pt x="2621223" y="6453646"/>
                </a:cubicBezTo>
                <a:lnTo>
                  <a:pt x="2621223" y="6560062"/>
                </a:lnTo>
                <a:lnTo>
                  <a:pt x="2674981" y="6560062"/>
                </a:lnTo>
                <a:lnTo>
                  <a:pt x="2674981" y="6453646"/>
                </a:lnTo>
                <a:cubicBezTo>
                  <a:pt x="2674981" y="6423186"/>
                  <a:pt x="2664272" y="6397245"/>
                  <a:pt x="2642818" y="6375769"/>
                </a:cubicBezTo>
                <a:cubicBezTo>
                  <a:pt x="2621383" y="6354294"/>
                  <a:pt x="2595418" y="6343547"/>
                  <a:pt x="2565102" y="6343547"/>
                </a:cubicBezTo>
                <a:cubicBezTo>
                  <a:pt x="2534769" y="6343547"/>
                  <a:pt x="2508805" y="6354294"/>
                  <a:pt x="2487369" y="6375769"/>
                </a:cubicBezTo>
                <a:cubicBezTo>
                  <a:pt x="2485522" y="6377602"/>
                  <a:pt x="2483764" y="6379523"/>
                  <a:pt x="2482076" y="6381445"/>
                </a:cubicBezTo>
                <a:cubicBezTo>
                  <a:pt x="2480389" y="6379523"/>
                  <a:pt x="2478631" y="6377602"/>
                  <a:pt x="2476802" y="6375769"/>
                </a:cubicBezTo>
                <a:cubicBezTo>
                  <a:pt x="2455348" y="6354294"/>
                  <a:pt x="2429384" y="6343547"/>
                  <a:pt x="2399068" y="6343547"/>
                </a:cubicBezTo>
                <a:close/>
                <a:moveTo>
                  <a:pt x="2022844" y="6343547"/>
                </a:moveTo>
                <a:cubicBezTo>
                  <a:pt x="1992517" y="6343547"/>
                  <a:pt x="1966647" y="6354291"/>
                  <a:pt x="1945198" y="6375760"/>
                </a:cubicBezTo>
                <a:cubicBezTo>
                  <a:pt x="1924193" y="6396732"/>
                  <a:pt x="1913486" y="6421955"/>
                  <a:pt x="1912989" y="6451482"/>
                </a:cubicBezTo>
                <a:lnTo>
                  <a:pt x="1912989" y="6455751"/>
                </a:lnTo>
                <a:cubicBezTo>
                  <a:pt x="1913486" y="6485207"/>
                  <a:pt x="1924193" y="6510412"/>
                  <a:pt x="1945198" y="6531454"/>
                </a:cubicBezTo>
                <a:cubicBezTo>
                  <a:pt x="1966469" y="6552782"/>
                  <a:pt x="1992109" y="6563507"/>
                  <a:pt x="2022134" y="6563685"/>
                </a:cubicBezTo>
                <a:lnTo>
                  <a:pt x="2023821" y="6563685"/>
                </a:lnTo>
                <a:cubicBezTo>
                  <a:pt x="2044258" y="6563525"/>
                  <a:pt x="2062688" y="6558456"/>
                  <a:pt x="2078952" y="6548495"/>
                </a:cubicBezTo>
                <a:lnTo>
                  <a:pt x="2078952" y="6559772"/>
                </a:lnTo>
                <a:lnTo>
                  <a:pt x="2132788" y="6559772"/>
                </a:lnTo>
                <a:lnTo>
                  <a:pt x="2132788" y="6347069"/>
                </a:lnTo>
                <a:lnTo>
                  <a:pt x="2078952" y="6347069"/>
                </a:lnTo>
                <a:lnTo>
                  <a:pt x="2078952" y="6358738"/>
                </a:lnTo>
                <a:cubicBezTo>
                  <a:pt x="2062422" y="6348599"/>
                  <a:pt x="2043672" y="6343547"/>
                  <a:pt x="2022844" y="6343547"/>
                </a:cubicBezTo>
                <a:close/>
                <a:moveTo>
                  <a:pt x="2181707" y="6262127"/>
                </a:moveTo>
                <a:lnTo>
                  <a:pt x="2181707" y="6560061"/>
                </a:lnTo>
                <a:lnTo>
                  <a:pt x="2240026" y="6560061"/>
                </a:lnTo>
                <a:lnTo>
                  <a:pt x="2240026" y="6262127"/>
                </a:lnTo>
                <a:close/>
                <a:moveTo>
                  <a:pt x="2745764" y="6254087"/>
                </a:moveTo>
                <a:cubicBezTo>
                  <a:pt x="2726295" y="6254087"/>
                  <a:pt x="2710198" y="6270216"/>
                  <a:pt x="2710198" y="6289723"/>
                </a:cubicBezTo>
                <a:cubicBezTo>
                  <a:pt x="2710198" y="6309657"/>
                  <a:pt x="2726295" y="6325768"/>
                  <a:pt x="2745764" y="6325768"/>
                </a:cubicBezTo>
                <a:cubicBezTo>
                  <a:pt x="2765234" y="6325768"/>
                  <a:pt x="2781313" y="6309657"/>
                  <a:pt x="2781313" y="6289723"/>
                </a:cubicBezTo>
                <a:cubicBezTo>
                  <a:pt x="2781313" y="6270216"/>
                  <a:pt x="2765234" y="6254087"/>
                  <a:pt x="2745764" y="6254087"/>
                </a:cubicBezTo>
                <a:close/>
                <a:moveTo>
                  <a:pt x="0" y="0"/>
                </a:moveTo>
                <a:lnTo>
                  <a:pt x="3071812" y="0"/>
                </a:lnTo>
                <a:lnTo>
                  <a:pt x="3071812" y="6857998"/>
                </a:lnTo>
                <a:lnTo>
                  <a:pt x="0" y="6857998"/>
                </a:lnTo>
                <a:close/>
              </a:path>
            </a:pathLst>
          </a:custGeom>
        </p:spPr>
        <p:txBody>
          <a:bodyPr wrap="square" lIns="0" tIns="2484000" rIns="0">
            <a:noAutofit/>
          </a:bodyPr>
          <a:lstStyle>
            <a:lvl1pPr marL="0" indent="0" algn="ctr">
              <a:buFont typeface="Arial" panose="020B0604020202020204" pitchFamily="34" charset="0"/>
              <a:buNone/>
              <a:defRPr/>
            </a:lvl1pPr>
          </a:lstStyle>
          <a:p>
            <a:r>
              <a:rPr lang="sv-SE"/>
              <a:t>Klicka på ikonen för att lägga till en bild</a:t>
            </a: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a:xfrm>
            <a:off x="695325" y="626165"/>
            <a:ext cx="7740650" cy="443198"/>
          </a:xfrm>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a:xfrm>
            <a:off x="695325" y="1825625"/>
            <a:ext cx="7740650" cy="41243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4" y="6496726"/>
            <a:ext cx="6443662"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4218348653"/>
      </p:ext>
    </p:extLst>
  </p:cSld>
  <p:clrMapOvr>
    <a:masterClrMapping/>
  </p:clrMapOvr>
  <p:transition spd="med">
    <p:fade/>
  </p:transition>
  <p:hf hdr="0" ftr="0" dt="0"/>
  <p:extLst>
    <p:ext uri="{DCECCB84-F9BA-43D5-87BE-67443E8EF086}">
      <p15:sldGuideLst xmlns:p15="http://schemas.microsoft.com/office/powerpoint/2012/main">
        <p15:guide id="1" pos="5745">
          <p15:clr>
            <a:srgbClr val="FBAE40"/>
          </p15:clr>
        </p15:guide>
        <p15:guide id="2" pos="531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to 1/4-sida, svart lo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219732C-46BE-46A2-A718-DF19F6C448C3}"/>
              </a:ext>
            </a:extLst>
          </p:cNvPr>
          <p:cNvSpPr/>
          <p:nvPr/>
        </p:nvSpPr>
        <p:spPr bwMode="gray">
          <a:xfrm>
            <a:off x="10980892" y="6182315"/>
            <a:ext cx="1027689" cy="477430"/>
          </a:xfrm>
          <a:prstGeom prst="rect">
            <a:avLst/>
          </a:prstGeom>
          <a:solidFill>
            <a:srgbClr val="000000"/>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18" name="Platshållare för bild 17">
            <a:extLst>
              <a:ext uri="{FF2B5EF4-FFF2-40B4-BE49-F238E27FC236}">
                <a16:creationId xmlns:a16="http://schemas.microsoft.com/office/drawing/2014/main" id="{685AB07F-9540-4A7B-B684-87E49B1E89EB}"/>
              </a:ext>
            </a:extLst>
          </p:cNvPr>
          <p:cNvSpPr>
            <a:spLocks noGrp="1"/>
          </p:cNvSpPr>
          <p:nvPr>
            <p:ph type="pic" sz="quarter" idx="13"/>
          </p:nvPr>
        </p:nvSpPr>
        <p:spPr bwMode="gray">
          <a:xfrm>
            <a:off x="9120188" y="3"/>
            <a:ext cx="3071812" cy="6857998"/>
          </a:xfrm>
          <a:custGeom>
            <a:avLst/>
            <a:gdLst>
              <a:gd name="connsiteX0" fmla="*/ 2022862 w 3071812"/>
              <a:gd name="connsiteY0" fmla="*/ 6397336 h 6857998"/>
              <a:gd name="connsiteX1" fmla="*/ 2062620 w 3071812"/>
              <a:gd name="connsiteY1" fmla="*/ 6413841 h 6857998"/>
              <a:gd name="connsiteX2" fmla="*/ 2078999 w 3071812"/>
              <a:gd name="connsiteY2" fmla="*/ 6453617 h 6857998"/>
              <a:gd name="connsiteX3" fmla="*/ 2062620 w 3071812"/>
              <a:gd name="connsiteY3" fmla="*/ 6493375 h 6857998"/>
              <a:gd name="connsiteX4" fmla="*/ 2022862 w 3071812"/>
              <a:gd name="connsiteY4" fmla="*/ 6509897 h 6857998"/>
              <a:gd name="connsiteX5" fmla="*/ 1983175 w 3071812"/>
              <a:gd name="connsiteY5" fmla="*/ 6493375 h 6857998"/>
              <a:gd name="connsiteX6" fmla="*/ 1966778 w 3071812"/>
              <a:gd name="connsiteY6" fmla="*/ 6453617 h 6857998"/>
              <a:gd name="connsiteX7" fmla="*/ 1983175 w 3071812"/>
              <a:gd name="connsiteY7" fmla="*/ 6413841 h 6857998"/>
              <a:gd name="connsiteX8" fmla="*/ 2022862 w 3071812"/>
              <a:gd name="connsiteY8" fmla="*/ 6397336 h 6857998"/>
              <a:gd name="connsiteX9" fmla="*/ 2716653 w 3071812"/>
              <a:gd name="connsiteY9" fmla="*/ 6347170 h 6857998"/>
              <a:gd name="connsiteX10" fmla="*/ 2716653 w 3071812"/>
              <a:gd name="connsiteY10" fmla="*/ 6560061 h 6857998"/>
              <a:gd name="connsiteX11" fmla="*/ 2774858 w 3071812"/>
              <a:gd name="connsiteY11" fmla="*/ 6560061 h 6857998"/>
              <a:gd name="connsiteX12" fmla="*/ 2774858 w 3071812"/>
              <a:gd name="connsiteY12" fmla="*/ 6347170 h 6857998"/>
              <a:gd name="connsiteX13" fmla="*/ 2399068 w 3071812"/>
              <a:gd name="connsiteY13" fmla="*/ 6343547 h 6857998"/>
              <a:gd name="connsiteX14" fmla="*/ 2342930 w 3071812"/>
              <a:gd name="connsiteY14" fmla="*/ 6358742 h 6857998"/>
              <a:gd name="connsiteX15" fmla="*/ 2342930 w 3071812"/>
              <a:gd name="connsiteY15" fmla="*/ 6347230 h 6857998"/>
              <a:gd name="connsiteX16" fmla="*/ 2289172 w 3071812"/>
              <a:gd name="connsiteY16" fmla="*/ 6347230 h 6857998"/>
              <a:gd name="connsiteX17" fmla="*/ 2289172 w 3071812"/>
              <a:gd name="connsiteY17" fmla="*/ 6560062 h 6857998"/>
              <a:gd name="connsiteX18" fmla="*/ 2342930 w 3071812"/>
              <a:gd name="connsiteY18" fmla="*/ 6560062 h 6857998"/>
              <a:gd name="connsiteX19" fmla="*/ 2342930 w 3071812"/>
              <a:gd name="connsiteY19" fmla="*/ 6453646 h 6857998"/>
              <a:gd name="connsiteX20" fmla="*/ 2359393 w 3071812"/>
              <a:gd name="connsiteY20" fmla="*/ 6413898 h 6857998"/>
              <a:gd name="connsiteX21" fmla="*/ 2399068 w 3071812"/>
              <a:gd name="connsiteY21" fmla="*/ 6397405 h 6857998"/>
              <a:gd name="connsiteX22" fmla="*/ 2438743 w 3071812"/>
              <a:gd name="connsiteY22" fmla="*/ 6413898 h 6857998"/>
              <a:gd name="connsiteX23" fmla="*/ 2455206 w 3071812"/>
              <a:gd name="connsiteY23" fmla="*/ 6453646 h 6857998"/>
              <a:gd name="connsiteX24" fmla="*/ 2455206 w 3071812"/>
              <a:gd name="connsiteY24" fmla="*/ 6560062 h 6857998"/>
              <a:gd name="connsiteX25" fmla="*/ 2508964 w 3071812"/>
              <a:gd name="connsiteY25" fmla="*/ 6560062 h 6857998"/>
              <a:gd name="connsiteX26" fmla="*/ 2508964 w 3071812"/>
              <a:gd name="connsiteY26" fmla="*/ 6453646 h 6857998"/>
              <a:gd name="connsiteX27" fmla="*/ 2525428 w 3071812"/>
              <a:gd name="connsiteY27" fmla="*/ 6413898 h 6857998"/>
              <a:gd name="connsiteX28" fmla="*/ 2565102 w 3071812"/>
              <a:gd name="connsiteY28" fmla="*/ 6397405 h 6857998"/>
              <a:gd name="connsiteX29" fmla="*/ 2604760 w 3071812"/>
              <a:gd name="connsiteY29" fmla="*/ 6413898 h 6857998"/>
              <a:gd name="connsiteX30" fmla="*/ 2621223 w 3071812"/>
              <a:gd name="connsiteY30" fmla="*/ 6453646 h 6857998"/>
              <a:gd name="connsiteX31" fmla="*/ 2621223 w 3071812"/>
              <a:gd name="connsiteY31" fmla="*/ 6560062 h 6857998"/>
              <a:gd name="connsiteX32" fmla="*/ 2674981 w 3071812"/>
              <a:gd name="connsiteY32" fmla="*/ 6560062 h 6857998"/>
              <a:gd name="connsiteX33" fmla="*/ 2674981 w 3071812"/>
              <a:gd name="connsiteY33" fmla="*/ 6453646 h 6857998"/>
              <a:gd name="connsiteX34" fmla="*/ 2642818 w 3071812"/>
              <a:gd name="connsiteY34" fmla="*/ 6375769 h 6857998"/>
              <a:gd name="connsiteX35" fmla="*/ 2565102 w 3071812"/>
              <a:gd name="connsiteY35" fmla="*/ 6343547 h 6857998"/>
              <a:gd name="connsiteX36" fmla="*/ 2487369 w 3071812"/>
              <a:gd name="connsiteY36" fmla="*/ 6375769 h 6857998"/>
              <a:gd name="connsiteX37" fmla="*/ 2482076 w 3071812"/>
              <a:gd name="connsiteY37" fmla="*/ 6381445 h 6857998"/>
              <a:gd name="connsiteX38" fmla="*/ 2476802 w 3071812"/>
              <a:gd name="connsiteY38" fmla="*/ 6375769 h 6857998"/>
              <a:gd name="connsiteX39" fmla="*/ 2399068 w 3071812"/>
              <a:gd name="connsiteY39" fmla="*/ 6343547 h 6857998"/>
              <a:gd name="connsiteX40" fmla="*/ 2022844 w 3071812"/>
              <a:gd name="connsiteY40" fmla="*/ 6343547 h 6857998"/>
              <a:gd name="connsiteX41" fmla="*/ 1945198 w 3071812"/>
              <a:gd name="connsiteY41" fmla="*/ 6375760 h 6857998"/>
              <a:gd name="connsiteX42" fmla="*/ 1912989 w 3071812"/>
              <a:gd name="connsiteY42" fmla="*/ 6451482 h 6857998"/>
              <a:gd name="connsiteX43" fmla="*/ 1912989 w 3071812"/>
              <a:gd name="connsiteY43" fmla="*/ 6455751 h 6857998"/>
              <a:gd name="connsiteX44" fmla="*/ 1945198 w 3071812"/>
              <a:gd name="connsiteY44" fmla="*/ 6531454 h 6857998"/>
              <a:gd name="connsiteX45" fmla="*/ 2022134 w 3071812"/>
              <a:gd name="connsiteY45" fmla="*/ 6563685 h 6857998"/>
              <a:gd name="connsiteX46" fmla="*/ 2023821 w 3071812"/>
              <a:gd name="connsiteY46" fmla="*/ 6563685 h 6857998"/>
              <a:gd name="connsiteX47" fmla="*/ 2078952 w 3071812"/>
              <a:gd name="connsiteY47" fmla="*/ 6548495 h 6857998"/>
              <a:gd name="connsiteX48" fmla="*/ 2078952 w 3071812"/>
              <a:gd name="connsiteY48" fmla="*/ 6559772 h 6857998"/>
              <a:gd name="connsiteX49" fmla="*/ 2132788 w 3071812"/>
              <a:gd name="connsiteY49" fmla="*/ 6559772 h 6857998"/>
              <a:gd name="connsiteX50" fmla="*/ 2132788 w 3071812"/>
              <a:gd name="connsiteY50" fmla="*/ 6347069 h 6857998"/>
              <a:gd name="connsiteX51" fmla="*/ 2078952 w 3071812"/>
              <a:gd name="connsiteY51" fmla="*/ 6347069 h 6857998"/>
              <a:gd name="connsiteX52" fmla="*/ 2078952 w 3071812"/>
              <a:gd name="connsiteY52" fmla="*/ 6358738 h 6857998"/>
              <a:gd name="connsiteX53" fmla="*/ 2022844 w 3071812"/>
              <a:gd name="connsiteY53" fmla="*/ 6343547 h 6857998"/>
              <a:gd name="connsiteX54" fmla="*/ 2181707 w 3071812"/>
              <a:gd name="connsiteY54" fmla="*/ 6262127 h 6857998"/>
              <a:gd name="connsiteX55" fmla="*/ 2181707 w 3071812"/>
              <a:gd name="connsiteY55" fmla="*/ 6560061 h 6857998"/>
              <a:gd name="connsiteX56" fmla="*/ 2240026 w 3071812"/>
              <a:gd name="connsiteY56" fmla="*/ 6560061 h 6857998"/>
              <a:gd name="connsiteX57" fmla="*/ 2240026 w 3071812"/>
              <a:gd name="connsiteY57" fmla="*/ 6262127 h 6857998"/>
              <a:gd name="connsiteX58" fmla="*/ 2745764 w 3071812"/>
              <a:gd name="connsiteY58" fmla="*/ 6254087 h 6857998"/>
              <a:gd name="connsiteX59" fmla="*/ 2710198 w 3071812"/>
              <a:gd name="connsiteY59" fmla="*/ 6289723 h 6857998"/>
              <a:gd name="connsiteX60" fmla="*/ 2745764 w 3071812"/>
              <a:gd name="connsiteY60" fmla="*/ 6325768 h 6857998"/>
              <a:gd name="connsiteX61" fmla="*/ 2781313 w 3071812"/>
              <a:gd name="connsiteY61" fmla="*/ 6289723 h 6857998"/>
              <a:gd name="connsiteX62" fmla="*/ 2745764 w 3071812"/>
              <a:gd name="connsiteY62" fmla="*/ 6254087 h 6857998"/>
              <a:gd name="connsiteX63" fmla="*/ 0 w 3071812"/>
              <a:gd name="connsiteY63" fmla="*/ 0 h 6857998"/>
              <a:gd name="connsiteX64" fmla="*/ 3071812 w 3071812"/>
              <a:gd name="connsiteY64" fmla="*/ 0 h 6857998"/>
              <a:gd name="connsiteX65" fmla="*/ 3071812 w 3071812"/>
              <a:gd name="connsiteY65" fmla="*/ 6857998 h 6857998"/>
              <a:gd name="connsiteX66" fmla="*/ 0 w 3071812"/>
              <a:gd name="connsiteY6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071812" h="6857998">
                <a:moveTo>
                  <a:pt x="2022862" y="6397336"/>
                </a:moveTo>
                <a:cubicBezTo>
                  <a:pt x="2038406" y="6397336"/>
                  <a:pt x="2052423" y="6403621"/>
                  <a:pt x="2062620" y="6413841"/>
                </a:cubicBezTo>
                <a:cubicBezTo>
                  <a:pt x="2072728" y="6423972"/>
                  <a:pt x="2078999" y="6438020"/>
                  <a:pt x="2078999" y="6453617"/>
                </a:cubicBezTo>
                <a:cubicBezTo>
                  <a:pt x="2078999" y="6469125"/>
                  <a:pt x="2072728" y="6483172"/>
                  <a:pt x="2062620" y="6493375"/>
                </a:cubicBezTo>
                <a:cubicBezTo>
                  <a:pt x="2052423" y="6503594"/>
                  <a:pt x="2038406" y="6509897"/>
                  <a:pt x="2022862" y="6509897"/>
                </a:cubicBezTo>
                <a:cubicBezTo>
                  <a:pt x="2007389" y="6509897"/>
                  <a:pt x="1993372" y="6503594"/>
                  <a:pt x="1983175" y="6493375"/>
                </a:cubicBezTo>
                <a:cubicBezTo>
                  <a:pt x="1973067" y="6483172"/>
                  <a:pt x="1966778" y="6469125"/>
                  <a:pt x="1966778" y="6453617"/>
                </a:cubicBezTo>
                <a:cubicBezTo>
                  <a:pt x="1966778" y="6438020"/>
                  <a:pt x="1973067" y="6423972"/>
                  <a:pt x="1983175" y="6413841"/>
                </a:cubicBezTo>
                <a:cubicBezTo>
                  <a:pt x="1993372" y="6403621"/>
                  <a:pt x="2007389" y="6397336"/>
                  <a:pt x="2022862" y="6397336"/>
                </a:cubicBezTo>
                <a:close/>
                <a:moveTo>
                  <a:pt x="2716653" y="6347170"/>
                </a:moveTo>
                <a:lnTo>
                  <a:pt x="2716653" y="6560061"/>
                </a:lnTo>
                <a:lnTo>
                  <a:pt x="2774858" y="6560061"/>
                </a:lnTo>
                <a:lnTo>
                  <a:pt x="2774858" y="6347170"/>
                </a:lnTo>
                <a:close/>
                <a:moveTo>
                  <a:pt x="2399068" y="6343547"/>
                </a:moveTo>
                <a:cubicBezTo>
                  <a:pt x="2378307" y="6343547"/>
                  <a:pt x="2359553" y="6348600"/>
                  <a:pt x="2342930" y="6358742"/>
                </a:cubicBezTo>
                <a:lnTo>
                  <a:pt x="2342930" y="6347230"/>
                </a:lnTo>
                <a:lnTo>
                  <a:pt x="2289172" y="6347230"/>
                </a:lnTo>
                <a:lnTo>
                  <a:pt x="2289172" y="6560062"/>
                </a:lnTo>
                <a:lnTo>
                  <a:pt x="2342930" y="6560062"/>
                </a:lnTo>
                <a:lnTo>
                  <a:pt x="2342930" y="6453646"/>
                </a:lnTo>
                <a:cubicBezTo>
                  <a:pt x="2342930" y="6438060"/>
                  <a:pt x="2349217" y="6424022"/>
                  <a:pt x="2359393" y="6413898"/>
                </a:cubicBezTo>
                <a:cubicBezTo>
                  <a:pt x="2369499" y="6403685"/>
                  <a:pt x="2383600" y="6397405"/>
                  <a:pt x="2399068" y="6397405"/>
                </a:cubicBezTo>
                <a:cubicBezTo>
                  <a:pt x="2414537" y="6397405"/>
                  <a:pt x="2428620" y="6403685"/>
                  <a:pt x="2438743" y="6413898"/>
                </a:cubicBezTo>
                <a:cubicBezTo>
                  <a:pt x="2448919" y="6424022"/>
                  <a:pt x="2455206" y="6438060"/>
                  <a:pt x="2455206" y="6453646"/>
                </a:cubicBezTo>
                <a:lnTo>
                  <a:pt x="2455206" y="6560062"/>
                </a:lnTo>
                <a:lnTo>
                  <a:pt x="2508964" y="6560062"/>
                </a:lnTo>
                <a:lnTo>
                  <a:pt x="2508964" y="6453646"/>
                </a:lnTo>
                <a:cubicBezTo>
                  <a:pt x="2508964" y="6438060"/>
                  <a:pt x="2515234" y="6424022"/>
                  <a:pt x="2525428" y="6413898"/>
                </a:cubicBezTo>
                <a:cubicBezTo>
                  <a:pt x="2535533" y="6403685"/>
                  <a:pt x="2549616" y="6397405"/>
                  <a:pt x="2565102" y="6397405"/>
                </a:cubicBezTo>
                <a:cubicBezTo>
                  <a:pt x="2580571" y="6397405"/>
                  <a:pt x="2594583" y="6403685"/>
                  <a:pt x="2604760" y="6413898"/>
                </a:cubicBezTo>
                <a:cubicBezTo>
                  <a:pt x="2614954" y="6424022"/>
                  <a:pt x="2621223" y="6438060"/>
                  <a:pt x="2621223" y="6453646"/>
                </a:cubicBezTo>
                <a:lnTo>
                  <a:pt x="2621223" y="6560062"/>
                </a:lnTo>
                <a:lnTo>
                  <a:pt x="2674981" y="6560062"/>
                </a:lnTo>
                <a:lnTo>
                  <a:pt x="2674981" y="6453646"/>
                </a:lnTo>
                <a:cubicBezTo>
                  <a:pt x="2674981" y="6423186"/>
                  <a:pt x="2664272" y="6397245"/>
                  <a:pt x="2642818" y="6375769"/>
                </a:cubicBezTo>
                <a:cubicBezTo>
                  <a:pt x="2621383" y="6354294"/>
                  <a:pt x="2595418" y="6343547"/>
                  <a:pt x="2565102" y="6343547"/>
                </a:cubicBezTo>
                <a:cubicBezTo>
                  <a:pt x="2534769" y="6343547"/>
                  <a:pt x="2508805" y="6354294"/>
                  <a:pt x="2487369" y="6375769"/>
                </a:cubicBezTo>
                <a:cubicBezTo>
                  <a:pt x="2485522" y="6377602"/>
                  <a:pt x="2483764" y="6379523"/>
                  <a:pt x="2482076" y="6381445"/>
                </a:cubicBezTo>
                <a:cubicBezTo>
                  <a:pt x="2480389" y="6379523"/>
                  <a:pt x="2478631" y="6377602"/>
                  <a:pt x="2476802" y="6375769"/>
                </a:cubicBezTo>
                <a:cubicBezTo>
                  <a:pt x="2455348" y="6354294"/>
                  <a:pt x="2429384" y="6343547"/>
                  <a:pt x="2399068" y="6343547"/>
                </a:cubicBezTo>
                <a:close/>
                <a:moveTo>
                  <a:pt x="2022844" y="6343547"/>
                </a:moveTo>
                <a:cubicBezTo>
                  <a:pt x="1992517" y="6343547"/>
                  <a:pt x="1966647" y="6354291"/>
                  <a:pt x="1945198" y="6375760"/>
                </a:cubicBezTo>
                <a:cubicBezTo>
                  <a:pt x="1924193" y="6396732"/>
                  <a:pt x="1913486" y="6421955"/>
                  <a:pt x="1912989" y="6451482"/>
                </a:cubicBezTo>
                <a:lnTo>
                  <a:pt x="1912989" y="6455751"/>
                </a:lnTo>
                <a:cubicBezTo>
                  <a:pt x="1913486" y="6485207"/>
                  <a:pt x="1924193" y="6510412"/>
                  <a:pt x="1945198" y="6531454"/>
                </a:cubicBezTo>
                <a:cubicBezTo>
                  <a:pt x="1966469" y="6552782"/>
                  <a:pt x="1992109" y="6563507"/>
                  <a:pt x="2022134" y="6563685"/>
                </a:cubicBezTo>
                <a:lnTo>
                  <a:pt x="2023821" y="6563685"/>
                </a:lnTo>
                <a:cubicBezTo>
                  <a:pt x="2044258" y="6563525"/>
                  <a:pt x="2062688" y="6558456"/>
                  <a:pt x="2078952" y="6548495"/>
                </a:cubicBezTo>
                <a:lnTo>
                  <a:pt x="2078952" y="6559772"/>
                </a:lnTo>
                <a:lnTo>
                  <a:pt x="2132788" y="6559772"/>
                </a:lnTo>
                <a:lnTo>
                  <a:pt x="2132788" y="6347069"/>
                </a:lnTo>
                <a:lnTo>
                  <a:pt x="2078952" y="6347069"/>
                </a:lnTo>
                <a:lnTo>
                  <a:pt x="2078952" y="6358738"/>
                </a:lnTo>
                <a:cubicBezTo>
                  <a:pt x="2062422" y="6348599"/>
                  <a:pt x="2043672" y="6343547"/>
                  <a:pt x="2022844" y="6343547"/>
                </a:cubicBezTo>
                <a:close/>
                <a:moveTo>
                  <a:pt x="2181707" y="6262127"/>
                </a:moveTo>
                <a:lnTo>
                  <a:pt x="2181707" y="6560061"/>
                </a:lnTo>
                <a:lnTo>
                  <a:pt x="2240026" y="6560061"/>
                </a:lnTo>
                <a:lnTo>
                  <a:pt x="2240026" y="6262127"/>
                </a:lnTo>
                <a:close/>
                <a:moveTo>
                  <a:pt x="2745764" y="6254087"/>
                </a:moveTo>
                <a:cubicBezTo>
                  <a:pt x="2726295" y="6254087"/>
                  <a:pt x="2710198" y="6270216"/>
                  <a:pt x="2710198" y="6289723"/>
                </a:cubicBezTo>
                <a:cubicBezTo>
                  <a:pt x="2710198" y="6309657"/>
                  <a:pt x="2726295" y="6325768"/>
                  <a:pt x="2745764" y="6325768"/>
                </a:cubicBezTo>
                <a:cubicBezTo>
                  <a:pt x="2765234" y="6325768"/>
                  <a:pt x="2781313" y="6309657"/>
                  <a:pt x="2781313" y="6289723"/>
                </a:cubicBezTo>
                <a:cubicBezTo>
                  <a:pt x="2781313" y="6270216"/>
                  <a:pt x="2765234" y="6254087"/>
                  <a:pt x="2745764" y="6254087"/>
                </a:cubicBezTo>
                <a:close/>
                <a:moveTo>
                  <a:pt x="0" y="0"/>
                </a:moveTo>
                <a:lnTo>
                  <a:pt x="3071812" y="0"/>
                </a:lnTo>
                <a:lnTo>
                  <a:pt x="3071812" y="6857998"/>
                </a:lnTo>
                <a:lnTo>
                  <a:pt x="0" y="6857998"/>
                </a:lnTo>
                <a:close/>
              </a:path>
            </a:pathLst>
          </a:custGeom>
        </p:spPr>
        <p:txBody>
          <a:bodyPr wrap="square" lIns="0" tIns="2484000" rIns="0">
            <a:noAutofit/>
          </a:bodyPr>
          <a:lstStyle>
            <a:lvl1pPr marL="0" indent="0" algn="ctr">
              <a:buFont typeface="Arial" panose="020B0604020202020204" pitchFamily="34" charset="0"/>
              <a:buNone/>
              <a:defRPr/>
            </a:lvl1pPr>
          </a:lstStyle>
          <a:p>
            <a:r>
              <a:rPr lang="sv-SE"/>
              <a:t>Klicka på ikonen för att lägga till en bild</a:t>
            </a: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a:xfrm>
            <a:off x="695325" y="626165"/>
            <a:ext cx="7740650" cy="443198"/>
          </a:xfrm>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a:xfrm>
            <a:off x="695325" y="1825625"/>
            <a:ext cx="7740650" cy="41243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4" y="6496726"/>
            <a:ext cx="6443662"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2249030950"/>
      </p:ext>
    </p:extLst>
  </p:cSld>
  <p:clrMapOvr>
    <a:masterClrMapping/>
  </p:clrMapOvr>
  <p:transition spd="med">
    <p:fade/>
  </p:transition>
  <p:hf hdr="0" ftr="0" dt="0"/>
  <p:extLst>
    <p:ext uri="{DCECCB84-F9BA-43D5-87BE-67443E8EF086}">
      <p15:sldGuideLst xmlns:p15="http://schemas.microsoft.com/office/powerpoint/2012/main">
        <p15:guide id="1" pos="5745">
          <p15:clr>
            <a:srgbClr val="FBAE40"/>
          </p15:clr>
        </p15:guide>
        <p15:guide id="2" pos="531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to 1/2-sida, svart logo">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8417DC64-795A-4463-8BE6-EA6D22D07A67}"/>
              </a:ext>
            </a:extLst>
          </p:cNvPr>
          <p:cNvSpPr/>
          <p:nvPr/>
        </p:nvSpPr>
        <p:spPr bwMode="gray">
          <a:xfrm>
            <a:off x="10903226" y="6142383"/>
            <a:ext cx="1162878" cy="555748"/>
          </a:xfrm>
          <a:prstGeom prst="rect">
            <a:avLst/>
          </a:prstGeom>
          <a:solidFill>
            <a:srgbClr val="000000"/>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a:xfrm>
            <a:off x="695325" y="626165"/>
            <a:ext cx="5040313" cy="443198"/>
          </a:xfrm>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a:xfrm>
            <a:off x="695325" y="1825624"/>
            <a:ext cx="5040313" cy="4411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3" y="6496726"/>
            <a:ext cx="3743325"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
        <p:nvSpPr>
          <p:cNvPr id="16" name="Platshållare för bild 15">
            <a:extLst>
              <a:ext uri="{FF2B5EF4-FFF2-40B4-BE49-F238E27FC236}">
                <a16:creationId xmlns:a16="http://schemas.microsoft.com/office/drawing/2014/main" id="{D6BC1A8E-3574-4F7A-A638-7985AFFBDE6E}"/>
              </a:ext>
            </a:extLst>
          </p:cNvPr>
          <p:cNvSpPr>
            <a:spLocks noGrp="1"/>
          </p:cNvSpPr>
          <p:nvPr>
            <p:ph type="pic" sz="quarter" idx="13"/>
          </p:nvPr>
        </p:nvSpPr>
        <p:spPr bwMode="gray">
          <a:xfrm>
            <a:off x="6456364" y="3"/>
            <a:ext cx="5735637" cy="6857998"/>
          </a:xfrm>
          <a:custGeom>
            <a:avLst/>
            <a:gdLst>
              <a:gd name="connsiteX0" fmla="*/ 4686686 w 5735637"/>
              <a:gd name="connsiteY0" fmla="*/ 6397336 h 6857998"/>
              <a:gd name="connsiteX1" fmla="*/ 4726444 w 5735637"/>
              <a:gd name="connsiteY1" fmla="*/ 6413841 h 6857998"/>
              <a:gd name="connsiteX2" fmla="*/ 4742823 w 5735637"/>
              <a:gd name="connsiteY2" fmla="*/ 6453617 h 6857998"/>
              <a:gd name="connsiteX3" fmla="*/ 4726444 w 5735637"/>
              <a:gd name="connsiteY3" fmla="*/ 6493375 h 6857998"/>
              <a:gd name="connsiteX4" fmla="*/ 4686686 w 5735637"/>
              <a:gd name="connsiteY4" fmla="*/ 6509897 h 6857998"/>
              <a:gd name="connsiteX5" fmla="*/ 4646999 w 5735637"/>
              <a:gd name="connsiteY5" fmla="*/ 6493375 h 6857998"/>
              <a:gd name="connsiteX6" fmla="*/ 4630602 w 5735637"/>
              <a:gd name="connsiteY6" fmla="*/ 6453617 h 6857998"/>
              <a:gd name="connsiteX7" fmla="*/ 4646999 w 5735637"/>
              <a:gd name="connsiteY7" fmla="*/ 6413841 h 6857998"/>
              <a:gd name="connsiteX8" fmla="*/ 4686686 w 5735637"/>
              <a:gd name="connsiteY8" fmla="*/ 6397336 h 6857998"/>
              <a:gd name="connsiteX9" fmla="*/ 5380477 w 5735637"/>
              <a:gd name="connsiteY9" fmla="*/ 6347170 h 6857998"/>
              <a:gd name="connsiteX10" fmla="*/ 5380477 w 5735637"/>
              <a:gd name="connsiteY10" fmla="*/ 6560061 h 6857998"/>
              <a:gd name="connsiteX11" fmla="*/ 5438682 w 5735637"/>
              <a:gd name="connsiteY11" fmla="*/ 6560061 h 6857998"/>
              <a:gd name="connsiteX12" fmla="*/ 5438682 w 5735637"/>
              <a:gd name="connsiteY12" fmla="*/ 6347170 h 6857998"/>
              <a:gd name="connsiteX13" fmla="*/ 5062892 w 5735637"/>
              <a:gd name="connsiteY13" fmla="*/ 6343547 h 6857998"/>
              <a:gd name="connsiteX14" fmla="*/ 5006754 w 5735637"/>
              <a:gd name="connsiteY14" fmla="*/ 6358742 h 6857998"/>
              <a:gd name="connsiteX15" fmla="*/ 5006754 w 5735637"/>
              <a:gd name="connsiteY15" fmla="*/ 6347230 h 6857998"/>
              <a:gd name="connsiteX16" fmla="*/ 4952996 w 5735637"/>
              <a:gd name="connsiteY16" fmla="*/ 6347230 h 6857998"/>
              <a:gd name="connsiteX17" fmla="*/ 4952996 w 5735637"/>
              <a:gd name="connsiteY17" fmla="*/ 6560062 h 6857998"/>
              <a:gd name="connsiteX18" fmla="*/ 5006754 w 5735637"/>
              <a:gd name="connsiteY18" fmla="*/ 6560062 h 6857998"/>
              <a:gd name="connsiteX19" fmla="*/ 5006754 w 5735637"/>
              <a:gd name="connsiteY19" fmla="*/ 6453646 h 6857998"/>
              <a:gd name="connsiteX20" fmla="*/ 5023217 w 5735637"/>
              <a:gd name="connsiteY20" fmla="*/ 6413898 h 6857998"/>
              <a:gd name="connsiteX21" fmla="*/ 5062892 w 5735637"/>
              <a:gd name="connsiteY21" fmla="*/ 6397405 h 6857998"/>
              <a:gd name="connsiteX22" fmla="*/ 5102567 w 5735637"/>
              <a:gd name="connsiteY22" fmla="*/ 6413898 h 6857998"/>
              <a:gd name="connsiteX23" fmla="*/ 5119030 w 5735637"/>
              <a:gd name="connsiteY23" fmla="*/ 6453646 h 6857998"/>
              <a:gd name="connsiteX24" fmla="*/ 5119030 w 5735637"/>
              <a:gd name="connsiteY24" fmla="*/ 6560062 h 6857998"/>
              <a:gd name="connsiteX25" fmla="*/ 5172788 w 5735637"/>
              <a:gd name="connsiteY25" fmla="*/ 6560062 h 6857998"/>
              <a:gd name="connsiteX26" fmla="*/ 5172788 w 5735637"/>
              <a:gd name="connsiteY26" fmla="*/ 6453646 h 6857998"/>
              <a:gd name="connsiteX27" fmla="*/ 5189252 w 5735637"/>
              <a:gd name="connsiteY27" fmla="*/ 6413898 h 6857998"/>
              <a:gd name="connsiteX28" fmla="*/ 5228926 w 5735637"/>
              <a:gd name="connsiteY28" fmla="*/ 6397405 h 6857998"/>
              <a:gd name="connsiteX29" fmla="*/ 5268584 w 5735637"/>
              <a:gd name="connsiteY29" fmla="*/ 6413898 h 6857998"/>
              <a:gd name="connsiteX30" fmla="*/ 5285047 w 5735637"/>
              <a:gd name="connsiteY30" fmla="*/ 6453646 h 6857998"/>
              <a:gd name="connsiteX31" fmla="*/ 5285047 w 5735637"/>
              <a:gd name="connsiteY31" fmla="*/ 6560062 h 6857998"/>
              <a:gd name="connsiteX32" fmla="*/ 5338805 w 5735637"/>
              <a:gd name="connsiteY32" fmla="*/ 6560062 h 6857998"/>
              <a:gd name="connsiteX33" fmla="*/ 5338805 w 5735637"/>
              <a:gd name="connsiteY33" fmla="*/ 6453646 h 6857998"/>
              <a:gd name="connsiteX34" fmla="*/ 5306642 w 5735637"/>
              <a:gd name="connsiteY34" fmla="*/ 6375769 h 6857998"/>
              <a:gd name="connsiteX35" fmla="*/ 5228926 w 5735637"/>
              <a:gd name="connsiteY35" fmla="*/ 6343547 h 6857998"/>
              <a:gd name="connsiteX36" fmla="*/ 5151193 w 5735637"/>
              <a:gd name="connsiteY36" fmla="*/ 6375769 h 6857998"/>
              <a:gd name="connsiteX37" fmla="*/ 5145900 w 5735637"/>
              <a:gd name="connsiteY37" fmla="*/ 6381445 h 6857998"/>
              <a:gd name="connsiteX38" fmla="*/ 5140626 w 5735637"/>
              <a:gd name="connsiteY38" fmla="*/ 6375769 h 6857998"/>
              <a:gd name="connsiteX39" fmla="*/ 5062892 w 5735637"/>
              <a:gd name="connsiteY39" fmla="*/ 6343547 h 6857998"/>
              <a:gd name="connsiteX40" fmla="*/ 4686668 w 5735637"/>
              <a:gd name="connsiteY40" fmla="*/ 6343547 h 6857998"/>
              <a:gd name="connsiteX41" fmla="*/ 4609022 w 5735637"/>
              <a:gd name="connsiteY41" fmla="*/ 6375760 h 6857998"/>
              <a:gd name="connsiteX42" fmla="*/ 4576813 w 5735637"/>
              <a:gd name="connsiteY42" fmla="*/ 6451482 h 6857998"/>
              <a:gd name="connsiteX43" fmla="*/ 4576813 w 5735637"/>
              <a:gd name="connsiteY43" fmla="*/ 6455751 h 6857998"/>
              <a:gd name="connsiteX44" fmla="*/ 4609022 w 5735637"/>
              <a:gd name="connsiteY44" fmla="*/ 6531454 h 6857998"/>
              <a:gd name="connsiteX45" fmla="*/ 4685958 w 5735637"/>
              <a:gd name="connsiteY45" fmla="*/ 6563685 h 6857998"/>
              <a:gd name="connsiteX46" fmla="*/ 4687645 w 5735637"/>
              <a:gd name="connsiteY46" fmla="*/ 6563685 h 6857998"/>
              <a:gd name="connsiteX47" fmla="*/ 4742776 w 5735637"/>
              <a:gd name="connsiteY47" fmla="*/ 6548495 h 6857998"/>
              <a:gd name="connsiteX48" fmla="*/ 4742776 w 5735637"/>
              <a:gd name="connsiteY48" fmla="*/ 6559772 h 6857998"/>
              <a:gd name="connsiteX49" fmla="*/ 4796612 w 5735637"/>
              <a:gd name="connsiteY49" fmla="*/ 6559772 h 6857998"/>
              <a:gd name="connsiteX50" fmla="*/ 4796612 w 5735637"/>
              <a:gd name="connsiteY50" fmla="*/ 6347069 h 6857998"/>
              <a:gd name="connsiteX51" fmla="*/ 4742776 w 5735637"/>
              <a:gd name="connsiteY51" fmla="*/ 6347069 h 6857998"/>
              <a:gd name="connsiteX52" fmla="*/ 4742776 w 5735637"/>
              <a:gd name="connsiteY52" fmla="*/ 6358738 h 6857998"/>
              <a:gd name="connsiteX53" fmla="*/ 4686668 w 5735637"/>
              <a:gd name="connsiteY53" fmla="*/ 6343547 h 6857998"/>
              <a:gd name="connsiteX54" fmla="*/ 4845531 w 5735637"/>
              <a:gd name="connsiteY54" fmla="*/ 6262127 h 6857998"/>
              <a:gd name="connsiteX55" fmla="*/ 4845531 w 5735637"/>
              <a:gd name="connsiteY55" fmla="*/ 6560061 h 6857998"/>
              <a:gd name="connsiteX56" fmla="*/ 4903850 w 5735637"/>
              <a:gd name="connsiteY56" fmla="*/ 6560061 h 6857998"/>
              <a:gd name="connsiteX57" fmla="*/ 4903850 w 5735637"/>
              <a:gd name="connsiteY57" fmla="*/ 6262127 h 6857998"/>
              <a:gd name="connsiteX58" fmla="*/ 5409588 w 5735637"/>
              <a:gd name="connsiteY58" fmla="*/ 6254087 h 6857998"/>
              <a:gd name="connsiteX59" fmla="*/ 5374022 w 5735637"/>
              <a:gd name="connsiteY59" fmla="*/ 6289723 h 6857998"/>
              <a:gd name="connsiteX60" fmla="*/ 5409588 w 5735637"/>
              <a:gd name="connsiteY60" fmla="*/ 6325768 h 6857998"/>
              <a:gd name="connsiteX61" fmla="*/ 5445137 w 5735637"/>
              <a:gd name="connsiteY61" fmla="*/ 6289723 h 6857998"/>
              <a:gd name="connsiteX62" fmla="*/ 5409588 w 5735637"/>
              <a:gd name="connsiteY62" fmla="*/ 6254087 h 6857998"/>
              <a:gd name="connsiteX63" fmla="*/ 0 w 5735637"/>
              <a:gd name="connsiteY63" fmla="*/ 0 h 6857998"/>
              <a:gd name="connsiteX64" fmla="*/ 5735637 w 5735637"/>
              <a:gd name="connsiteY64" fmla="*/ 0 h 6857998"/>
              <a:gd name="connsiteX65" fmla="*/ 5735637 w 5735637"/>
              <a:gd name="connsiteY65" fmla="*/ 6857998 h 6857998"/>
              <a:gd name="connsiteX66" fmla="*/ 0 w 5735637"/>
              <a:gd name="connsiteY6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735637" h="6857998">
                <a:moveTo>
                  <a:pt x="4686686" y="6397336"/>
                </a:moveTo>
                <a:cubicBezTo>
                  <a:pt x="4702230" y="6397336"/>
                  <a:pt x="4716247" y="6403621"/>
                  <a:pt x="4726444" y="6413841"/>
                </a:cubicBezTo>
                <a:cubicBezTo>
                  <a:pt x="4736552" y="6423972"/>
                  <a:pt x="4742823" y="6438020"/>
                  <a:pt x="4742823" y="6453617"/>
                </a:cubicBezTo>
                <a:cubicBezTo>
                  <a:pt x="4742823" y="6469125"/>
                  <a:pt x="4736552" y="6483172"/>
                  <a:pt x="4726444" y="6493375"/>
                </a:cubicBezTo>
                <a:cubicBezTo>
                  <a:pt x="4716247" y="6503594"/>
                  <a:pt x="4702230" y="6509897"/>
                  <a:pt x="4686686" y="6509897"/>
                </a:cubicBezTo>
                <a:cubicBezTo>
                  <a:pt x="4671213" y="6509897"/>
                  <a:pt x="4657196" y="6503594"/>
                  <a:pt x="4646999" y="6493375"/>
                </a:cubicBezTo>
                <a:cubicBezTo>
                  <a:pt x="4636891" y="6483172"/>
                  <a:pt x="4630602" y="6469125"/>
                  <a:pt x="4630602" y="6453617"/>
                </a:cubicBezTo>
                <a:cubicBezTo>
                  <a:pt x="4630602" y="6438020"/>
                  <a:pt x="4636891" y="6423972"/>
                  <a:pt x="4646999" y="6413841"/>
                </a:cubicBezTo>
                <a:cubicBezTo>
                  <a:pt x="4657196" y="6403621"/>
                  <a:pt x="4671213" y="6397336"/>
                  <a:pt x="4686686" y="6397336"/>
                </a:cubicBezTo>
                <a:close/>
                <a:moveTo>
                  <a:pt x="5380477" y="6347170"/>
                </a:moveTo>
                <a:lnTo>
                  <a:pt x="5380477" y="6560061"/>
                </a:lnTo>
                <a:lnTo>
                  <a:pt x="5438682" y="6560061"/>
                </a:lnTo>
                <a:lnTo>
                  <a:pt x="5438682" y="6347170"/>
                </a:lnTo>
                <a:close/>
                <a:moveTo>
                  <a:pt x="5062892" y="6343547"/>
                </a:moveTo>
                <a:cubicBezTo>
                  <a:pt x="5042131" y="6343547"/>
                  <a:pt x="5023377" y="6348600"/>
                  <a:pt x="5006754" y="6358742"/>
                </a:cubicBezTo>
                <a:lnTo>
                  <a:pt x="5006754" y="6347230"/>
                </a:lnTo>
                <a:lnTo>
                  <a:pt x="4952996" y="6347230"/>
                </a:lnTo>
                <a:lnTo>
                  <a:pt x="4952996" y="6560062"/>
                </a:lnTo>
                <a:lnTo>
                  <a:pt x="5006754" y="6560062"/>
                </a:lnTo>
                <a:lnTo>
                  <a:pt x="5006754" y="6453646"/>
                </a:lnTo>
                <a:cubicBezTo>
                  <a:pt x="5006754" y="6438060"/>
                  <a:pt x="5013041" y="6424022"/>
                  <a:pt x="5023217" y="6413898"/>
                </a:cubicBezTo>
                <a:cubicBezTo>
                  <a:pt x="5033323" y="6403685"/>
                  <a:pt x="5047424" y="6397405"/>
                  <a:pt x="5062892" y="6397405"/>
                </a:cubicBezTo>
                <a:cubicBezTo>
                  <a:pt x="5078361" y="6397405"/>
                  <a:pt x="5092444" y="6403685"/>
                  <a:pt x="5102567" y="6413898"/>
                </a:cubicBezTo>
                <a:cubicBezTo>
                  <a:pt x="5112743" y="6424022"/>
                  <a:pt x="5119030" y="6438060"/>
                  <a:pt x="5119030" y="6453646"/>
                </a:cubicBezTo>
                <a:lnTo>
                  <a:pt x="5119030" y="6560062"/>
                </a:lnTo>
                <a:lnTo>
                  <a:pt x="5172788" y="6560062"/>
                </a:lnTo>
                <a:lnTo>
                  <a:pt x="5172788" y="6453646"/>
                </a:lnTo>
                <a:cubicBezTo>
                  <a:pt x="5172788" y="6438060"/>
                  <a:pt x="5179058" y="6424022"/>
                  <a:pt x="5189252" y="6413898"/>
                </a:cubicBezTo>
                <a:cubicBezTo>
                  <a:pt x="5199357" y="6403685"/>
                  <a:pt x="5213440" y="6397405"/>
                  <a:pt x="5228926" y="6397405"/>
                </a:cubicBezTo>
                <a:cubicBezTo>
                  <a:pt x="5244395" y="6397405"/>
                  <a:pt x="5258407" y="6403685"/>
                  <a:pt x="5268584" y="6413898"/>
                </a:cubicBezTo>
                <a:cubicBezTo>
                  <a:pt x="5278778" y="6424022"/>
                  <a:pt x="5285047" y="6438060"/>
                  <a:pt x="5285047" y="6453646"/>
                </a:cubicBezTo>
                <a:lnTo>
                  <a:pt x="5285047" y="6560062"/>
                </a:lnTo>
                <a:lnTo>
                  <a:pt x="5338805" y="6560062"/>
                </a:lnTo>
                <a:lnTo>
                  <a:pt x="5338805" y="6453646"/>
                </a:lnTo>
                <a:cubicBezTo>
                  <a:pt x="5338805" y="6423186"/>
                  <a:pt x="5328096" y="6397245"/>
                  <a:pt x="5306642" y="6375769"/>
                </a:cubicBezTo>
                <a:cubicBezTo>
                  <a:pt x="5285207" y="6354294"/>
                  <a:pt x="5259242" y="6343547"/>
                  <a:pt x="5228926" y="6343547"/>
                </a:cubicBezTo>
                <a:cubicBezTo>
                  <a:pt x="5198593" y="6343547"/>
                  <a:pt x="5172629" y="6354294"/>
                  <a:pt x="5151193" y="6375769"/>
                </a:cubicBezTo>
                <a:cubicBezTo>
                  <a:pt x="5149346" y="6377602"/>
                  <a:pt x="5147588" y="6379523"/>
                  <a:pt x="5145900" y="6381445"/>
                </a:cubicBezTo>
                <a:cubicBezTo>
                  <a:pt x="5144213" y="6379523"/>
                  <a:pt x="5142455" y="6377602"/>
                  <a:pt x="5140626" y="6375769"/>
                </a:cubicBezTo>
                <a:cubicBezTo>
                  <a:pt x="5119172" y="6354294"/>
                  <a:pt x="5093208" y="6343547"/>
                  <a:pt x="5062892" y="6343547"/>
                </a:cubicBezTo>
                <a:close/>
                <a:moveTo>
                  <a:pt x="4686668" y="6343547"/>
                </a:moveTo>
                <a:cubicBezTo>
                  <a:pt x="4656341" y="6343547"/>
                  <a:pt x="4630471" y="6354291"/>
                  <a:pt x="4609022" y="6375760"/>
                </a:cubicBezTo>
                <a:cubicBezTo>
                  <a:pt x="4588017" y="6396732"/>
                  <a:pt x="4577310" y="6421955"/>
                  <a:pt x="4576813" y="6451482"/>
                </a:cubicBezTo>
                <a:lnTo>
                  <a:pt x="4576813" y="6455751"/>
                </a:lnTo>
                <a:cubicBezTo>
                  <a:pt x="4577310" y="6485207"/>
                  <a:pt x="4588017" y="6510412"/>
                  <a:pt x="4609022" y="6531454"/>
                </a:cubicBezTo>
                <a:cubicBezTo>
                  <a:pt x="4630293" y="6552782"/>
                  <a:pt x="4655933" y="6563507"/>
                  <a:pt x="4685958" y="6563685"/>
                </a:cubicBezTo>
                <a:lnTo>
                  <a:pt x="4687645" y="6563685"/>
                </a:lnTo>
                <a:cubicBezTo>
                  <a:pt x="4708082" y="6563525"/>
                  <a:pt x="4726512" y="6558456"/>
                  <a:pt x="4742776" y="6548495"/>
                </a:cubicBezTo>
                <a:lnTo>
                  <a:pt x="4742776" y="6559772"/>
                </a:lnTo>
                <a:lnTo>
                  <a:pt x="4796612" y="6559772"/>
                </a:lnTo>
                <a:lnTo>
                  <a:pt x="4796612" y="6347069"/>
                </a:lnTo>
                <a:lnTo>
                  <a:pt x="4742776" y="6347069"/>
                </a:lnTo>
                <a:lnTo>
                  <a:pt x="4742776" y="6358738"/>
                </a:lnTo>
                <a:cubicBezTo>
                  <a:pt x="4726246" y="6348599"/>
                  <a:pt x="4707496" y="6343547"/>
                  <a:pt x="4686668" y="6343547"/>
                </a:cubicBezTo>
                <a:close/>
                <a:moveTo>
                  <a:pt x="4845531" y="6262127"/>
                </a:moveTo>
                <a:lnTo>
                  <a:pt x="4845531" y="6560061"/>
                </a:lnTo>
                <a:lnTo>
                  <a:pt x="4903850" y="6560061"/>
                </a:lnTo>
                <a:lnTo>
                  <a:pt x="4903850" y="6262127"/>
                </a:lnTo>
                <a:close/>
                <a:moveTo>
                  <a:pt x="5409588" y="6254087"/>
                </a:moveTo>
                <a:cubicBezTo>
                  <a:pt x="5390119" y="6254087"/>
                  <a:pt x="5374022" y="6270216"/>
                  <a:pt x="5374022" y="6289723"/>
                </a:cubicBezTo>
                <a:cubicBezTo>
                  <a:pt x="5374022" y="6309657"/>
                  <a:pt x="5390119" y="6325768"/>
                  <a:pt x="5409588" y="6325768"/>
                </a:cubicBezTo>
                <a:cubicBezTo>
                  <a:pt x="5429058" y="6325768"/>
                  <a:pt x="5445137" y="6309657"/>
                  <a:pt x="5445137" y="6289723"/>
                </a:cubicBezTo>
                <a:cubicBezTo>
                  <a:pt x="5445137" y="6270216"/>
                  <a:pt x="5429058" y="6254087"/>
                  <a:pt x="5409588" y="6254087"/>
                </a:cubicBezTo>
                <a:close/>
                <a:moveTo>
                  <a:pt x="0" y="0"/>
                </a:moveTo>
                <a:lnTo>
                  <a:pt x="5735637" y="0"/>
                </a:lnTo>
                <a:lnTo>
                  <a:pt x="5735637" y="6857998"/>
                </a:lnTo>
                <a:lnTo>
                  <a:pt x="0" y="6857998"/>
                </a:lnTo>
                <a:close/>
              </a:path>
            </a:pathLst>
          </a:custGeom>
        </p:spPr>
        <p:txBody>
          <a:bodyPr wrap="square" lIns="0" tIns="2484000" rIns="0">
            <a:noAutofit/>
          </a:bodyPr>
          <a:lstStyle>
            <a:lvl1pPr marL="0" indent="0" algn="ctr">
              <a:buFont typeface="Arial" panose="020B0604020202020204" pitchFamily="34" charset="0"/>
              <a:buNone/>
              <a:defRPr/>
            </a:lvl1pPr>
          </a:lstStyle>
          <a:p>
            <a:r>
              <a:rPr lang="sv-SE"/>
              <a:t>Klicka på ikonen för att lägga till en bild</a:t>
            </a:r>
          </a:p>
        </p:txBody>
      </p:sp>
    </p:spTree>
    <p:extLst>
      <p:ext uri="{BB962C8B-B14F-4D97-AF65-F5344CB8AC3E}">
        <p14:creationId xmlns:p14="http://schemas.microsoft.com/office/powerpoint/2010/main" val="855306696"/>
      </p:ext>
    </p:extLst>
  </p:cSld>
  <p:clrMapOvr>
    <a:masterClrMapping/>
  </p:clrMapOvr>
  <p:transition spd="med">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to 1/2-sida, vit logo">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325CFF37-5C69-470F-BE0C-BB93C0AE0365}"/>
              </a:ext>
            </a:extLst>
          </p:cNvPr>
          <p:cNvSpPr/>
          <p:nvPr/>
        </p:nvSpPr>
        <p:spPr bwMode="gray">
          <a:xfrm>
            <a:off x="10868025" y="6134100"/>
            <a:ext cx="1238250" cy="564031"/>
          </a:xfrm>
          <a:prstGeom prst="rect">
            <a:avLst/>
          </a:prstGeom>
          <a:solidFill>
            <a:schemeClr val="bg1"/>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16" name="Platshållare för bild 15">
            <a:extLst>
              <a:ext uri="{FF2B5EF4-FFF2-40B4-BE49-F238E27FC236}">
                <a16:creationId xmlns:a16="http://schemas.microsoft.com/office/drawing/2014/main" id="{D90E7E55-C297-4B58-9260-71A9FB250618}"/>
              </a:ext>
            </a:extLst>
          </p:cNvPr>
          <p:cNvSpPr>
            <a:spLocks noGrp="1"/>
          </p:cNvSpPr>
          <p:nvPr>
            <p:ph type="pic" sz="quarter" idx="13"/>
          </p:nvPr>
        </p:nvSpPr>
        <p:spPr bwMode="gray">
          <a:xfrm>
            <a:off x="6456364" y="3"/>
            <a:ext cx="5735637" cy="6857998"/>
          </a:xfrm>
          <a:custGeom>
            <a:avLst/>
            <a:gdLst>
              <a:gd name="connsiteX0" fmla="*/ 4686686 w 5735637"/>
              <a:gd name="connsiteY0" fmla="*/ 6397336 h 6857998"/>
              <a:gd name="connsiteX1" fmla="*/ 4726444 w 5735637"/>
              <a:gd name="connsiteY1" fmla="*/ 6413841 h 6857998"/>
              <a:gd name="connsiteX2" fmla="*/ 4742823 w 5735637"/>
              <a:gd name="connsiteY2" fmla="*/ 6453617 h 6857998"/>
              <a:gd name="connsiteX3" fmla="*/ 4726444 w 5735637"/>
              <a:gd name="connsiteY3" fmla="*/ 6493375 h 6857998"/>
              <a:gd name="connsiteX4" fmla="*/ 4686686 w 5735637"/>
              <a:gd name="connsiteY4" fmla="*/ 6509897 h 6857998"/>
              <a:gd name="connsiteX5" fmla="*/ 4646999 w 5735637"/>
              <a:gd name="connsiteY5" fmla="*/ 6493375 h 6857998"/>
              <a:gd name="connsiteX6" fmla="*/ 4630602 w 5735637"/>
              <a:gd name="connsiteY6" fmla="*/ 6453617 h 6857998"/>
              <a:gd name="connsiteX7" fmla="*/ 4646999 w 5735637"/>
              <a:gd name="connsiteY7" fmla="*/ 6413841 h 6857998"/>
              <a:gd name="connsiteX8" fmla="*/ 4686686 w 5735637"/>
              <a:gd name="connsiteY8" fmla="*/ 6397336 h 6857998"/>
              <a:gd name="connsiteX9" fmla="*/ 5380477 w 5735637"/>
              <a:gd name="connsiteY9" fmla="*/ 6347170 h 6857998"/>
              <a:gd name="connsiteX10" fmla="*/ 5380477 w 5735637"/>
              <a:gd name="connsiteY10" fmla="*/ 6560061 h 6857998"/>
              <a:gd name="connsiteX11" fmla="*/ 5438682 w 5735637"/>
              <a:gd name="connsiteY11" fmla="*/ 6560061 h 6857998"/>
              <a:gd name="connsiteX12" fmla="*/ 5438682 w 5735637"/>
              <a:gd name="connsiteY12" fmla="*/ 6347170 h 6857998"/>
              <a:gd name="connsiteX13" fmla="*/ 5062892 w 5735637"/>
              <a:gd name="connsiteY13" fmla="*/ 6343547 h 6857998"/>
              <a:gd name="connsiteX14" fmla="*/ 5006754 w 5735637"/>
              <a:gd name="connsiteY14" fmla="*/ 6358742 h 6857998"/>
              <a:gd name="connsiteX15" fmla="*/ 5006754 w 5735637"/>
              <a:gd name="connsiteY15" fmla="*/ 6347230 h 6857998"/>
              <a:gd name="connsiteX16" fmla="*/ 4952996 w 5735637"/>
              <a:gd name="connsiteY16" fmla="*/ 6347230 h 6857998"/>
              <a:gd name="connsiteX17" fmla="*/ 4952996 w 5735637"/>
              <a:gd name="connsiteY17" fmla="*/ 6560062 h 6857998"/>
              <a:gd name="connsiteX18" fmla="*/ 5006754 w 5735637"/>
              <a:gd name="connsiteY18" fmla="*/ 6560062 h 6857998"/>
              <a:gd name="connsiteX19" fmla="*/ 5006754 w 5735637"/>
              <a:gd name="connsiteY19" fmla="*/ 6453646 h 6857998"/>
              <a:gd name="connsiteX20" fmla="*/ 5023217 w 5735637"/>
              <a:gd name="connsiteY20" fmla="*/ 6413898 h 6857998"/>
              <a:gd name="connsiteX21" fmla="*/ 5062892 w 5735637"/>
              <a:gd name="connsiteY21" fmla="*/ 6397405 h 6857998"/>
              <a:gd name="connsiteX22" fmla="*/ 5102567 w 5735637"/>
              <a:gd name="connsiteY22" fmla="*/ 6413898 h 6857998"/>
              <a:gd name="connsiteX23" fmla="*/ 5119030 w 5735637"/>
              <a:gd name="connsiteY23" fmla="*/ 6453646 h 6857998"/>
              <a:gd name="connsiteX24" fmla="*/ 5119030 w 5735637"/>
              <a:gd name="connsiteY24" fmla="*/ 6560062 h 6857998"/>
              <a:gd name="connsiteX25" fmla="*/ 5172788 w 5735637"/>
              <a:gd name="connsiteY25" fmla="*/ 6560062 h 6857998"/>
              <a:gd name="connsiteX26" fmla="*/ 5172788 w 5735637"/>
              <a:gd name="connsiteY26" fmla="*/ 6453646 h 6857998"/>
              <a:gd name="connsiteX27" fmla="*/ 5189252 w 5735637"/>
              <a:gd name="connsiteY27" fmla="*/ 6413898 h 6857998"/>
              <a:gd name="connsiteX28" fmla="*/ 5228926 w 5735637"/>
              <a:gd name="connsiteY28" fmla="*/ 6397405 h 6857998"/>
              <a:gd name="connsiteX29" fmla="*/ 5268584 w 5735637"/>
              <a:gd name="connsiteY29" fmla="*/ 6413898 h 6857998"/>
              <a:gd name="connsiteX30" fmla="*/ 5285047 w 5735637"/>
              <a:gd name="connsiteY30" fmla="*/ 6453646 h 6857998"/>
              <a:gd name="connsiteX31" fmla="*/ 5285047 w 5735637"/>
              <a:gd name="connsiteY31" fmla="*/ 6560062 h 6857998"/>
              <a:gd name="connsiteX32" fmla="*/ 5338805 w 5735637"/>
              <a:gd name="connsiteY32" fmla="*/ 6560062 h 6857998"/>
              <a:gd name="connsiteX33" fmla="*/ 5338805 w 5735637"/>
              <a:gd name="connsiteY33" fmla="*/ 6453646 h 6857998"/>
              <a:gd name="connsiteX34" fmla="*/ 5306642 w 5735637"/>
              <a:gd name="connsiteY34" fmla="*/ 6375769 h 6857998"/>
              <a:gd name="connsiteX35" fmla="*/ 5228926 w 5735637"/>
              <a:gd name="connsiteY35" fmla="*/ 6343547 h 6857998"/>
              <a:gd name="connsiteX36" fmla="*/ 5151193 w 5735637"/>
              <a:gd name="connsiteY36" fmla="*/ 6375769 h 6857998"/>
              <a:gd name="connsiteX37" fmla="*/ 5145900 w 5735637"/>
              <a:gd name="connsiteY37" fmla="*/ 6381445 h 6857998"/>
              <a:gd name="connsiteX38" fmla="*/ 5140626 w 5735637"/>
              <a:gd name="connsiteY38" fmla="*/ 6375769 h 6857998"/>
              <a:gd name="connsiteX39" fmla="*/ 5062892 w 5735637"/>
              <a:gd name="connsiteY39" fmla="*/ 6343547 h 6857998"/>
              <a:gd name="connsiteX40" fmla="*/ 4686668 w 5735637"/>
              <a:gd name="connsiteY40" fmla="*/ 6343547 h 6857998"/>
              <a:gd name="connsiteX41" fmla="*/ 4609022 w 5735637"/>
              <a:gd name="connsiteY41" fmla="*/ 6375760 h 6857998"/>
              <a:gd name="connsiteX42" fmla="*/ 4576813 w 5735637"/>
              <a:gd name="connsiteY42" fmla="*/ 6451482 h 6857998"/>
              <a:gd name="connsiteX43" fmla="*/ 4576813 w 5735637"/>
              <a:gd name="connsiteY43" fmla="*/ 6455751 h 6857998"/>
              <a:gd name="connsiteX44" fmla="*/ 4609022 w 5735637"/>
              <a:gd name="connsiteY44" fmla="*/ 6531454 h 6857998"/>
              <a:gd name="connsiteX45" fmla="*/ 4685958 w 5735637"/>
              <a:gd name="connsiteY45" fmla="*/ 6563685 h 6857998"/>
              <a:gd name="connsiteX46" fmla="*/ 4687645 w 5735637"/>
              <a:gd name="connsiteY46" fmla="*/ 6563685 h 6857998"/>
              <a:gd name="connsiteX47" fmla="*/ 4742776 w 5735637"/>
              <a:gd name="connsiteY47" fmla="*/ 6548495 h 6857998"/>
              <a:gd name="connsiteX48" fmla="*/ 4742776 w 5735637"/>
              <a:gd name="connsiteY48" fmla="*/ 6559772 h 6857998"/>
              <a:gd name="connsiteX49" fmla="*/ 4796612 w 5735637"/>
              <a:gd name="connsiteY49" fmla="*/ 6559772 h 6857998"/>
              <a:gd name="connsiteX50" fmla="*/ 4796612 w 5735637"/>
              <a:gd name="connsiteY50" fmla="*/ 6347069 h 6857998"/>
              <a:gd name="connsiteX51" fmla="*/ 4742776 w 5735637"/>
              <a:gd name="connsiteY51" fmla="*/ 6347069 h 6857998"/>
              <a:gd name="connsiteX52" fmla="*/ 4742776 w 5735637"/>
              <a:gd name="connsiteY52" fmla="*/ 6358738 h 6857998"/>
              <a:gd name="connsiteX53" fmla="*/ 4686668 w 5735637"/>
              <a:gd name="connsiteY53" fmla="*/ 6343547 h 6857998"/>
              <a:gd name="connsiteX54" fmla="*/ 4845531 w 5735637"/>
              <a:gd name="connsiteY54" fmla="*/ 6262127 h 6857998"/>
              <a:gd name="connsiteX55" fmla="*/ 4845531 w 5735637"/>
              <a:gd name="connsiteY55" fmla="*/ 6560061 h 6857998"/>
              <a:gd name="connsiteX56" fmla="*/ 4903850 w 5735637"/>
              <a:gd name="connsiteY56" fmla="*/ 6560061 h 6857998"/>
              <a:gd name="connsiteX57" fmla="*/ 4903850 w 5735637"/>
              <a:gd name="connsiteY57" fmla="*/ 6262127 h 6857998"/>
              <a:gd name="connsiteX58" fmla="*/ 5409588 w 5735637"/>
              <a:gd name="connsiteY58" fmla="*/ 6254087 h 6857998"/>
              <a:gd name="connsiteX59" fmla="*/ 5374022 w 5735637"/>
              <a:gd name="connsiteY59" fmla="*/ 6289723 h 6857998"/>
              <a:gd name="connsiteX60" fmla="*/ 5409588 w 5735637"/>
              <a:gd name="connsiteY60" fmla="*/ 6325768 h 6857998"/>
              <a:gd name="connsiteX61" fmla="*/ 5445137 w 5735637"/>
              <a:gd name="connsiteY61" fmla="*/ 6289723 h 6857998"/>
              <a:gd name="connsiteX62" fmla="*/ 5409588 w 5735637"/>
              <a:gd name="connsiteY62" fmla="*/ 6254087 h 6857998"/>
              <a:gd name="connsiteX63" fmla="*/ 0 w 5735637"/>
              <a:gd name="connsiteY63" fmla="*/ 0 h 6857998"/>
              <a:gd name="connsiteX64" fmla="*/ 5735637 w 5735637"/>
              <a:gd name="connsiteY64" fmla="*/ 0 h 6857998"/>
              <a:gd name="connsiteX65" fmla="*/ 5735637 w 5735637"/>
              <a:gd name="connsiteY65" fmla="*/ 6857998 h 6857998"/>
              <a:gd name="connsiteX66" fmla="*/ 0 w 5735637"/>
              <a:gd name="connsiteY6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735637" h="6857998">
                <a:moveTo>
                  <a:pt x="4686686" y="6397336"/>
                </a:moveTo>
                <a:cubicBezTo>
                  <a:pt x="4702230" y="6397336"/>
                  <a:pt x="4716247" y="6403621"/>
                  <a:pt x="4726444" y="6413841"/>
                </a:cubicBezTo>
                <a:cubicBezTo>
                  <a:pt x="4736552" y="6423972"/>
                  <a:pt x="4742823" y="6438020"/>
                  <a:pt x="4742823" y="6453617"/>
                </a:cubicBezTo>
                <a:cubicBezTo>
                  <a:pt x="4742823" y="6469125"/>
                  <a:pt x="4736552" y="6483172"/>
                  <a:pt x="4726444" y="6493375"/>
                </a:cubicBezTo>
                <a:cubicBezTo>
                  <a:pt x="4716247" y="6503594"/>
                  <a:pt x="4702230" y="6509897"/>
                  <a:pt x="4686686" y="6509897"/>
                </a:cubicBezTo>
                <a:cubicBezTo>
                  <a:pt x="4671213" y="6509897"/>
                  <a:pt x="4657196" y="6503594"/>
                  <a:pt x="4646999" y="6493375"/>
                </a:cubicBezTo>
                <a:cubicBezTo>
                  <a:pt x="4636891" y="6483172"/>
                  <a:pt x="4630602" y="6469125"/>
                  <a:pt x="4630602" y="6453617"/>
                </a:cubicBezTo>
                <a:cubicBezTo>
                  <a:pt x="4630602" y="6438020"/>
                  <a:pt x="4636891" y="6423972"/>
                  <a:pt x="4646999" y="6413841"/>
                </a:cubicBezTo>
                <a:cubicBezTo>
                  <a:pt x="4657196" y="6403621"/>
                  <a:pt x="4671213" y="6397336"/>
                  <a:pt x="4686686" y="6397336"/>
                </a:cubicBezTo>
                <a:close/>
                <a:moveTo>
                  <a:pt x="5380477" y="6347170"/>
                </a:moveTo>
                <a:lnTo>
                  <a:pt x="5380477" y="6560061"/>
                </a:lnTo>
                <a:lnTo>
                  <a:pt x="5438682" y="6560061"/>
                </a:lnTo>
                <a:lnTo>
                  <a:pt x="5438682" y="6347170"/>
                </a:lnTo>
                <a:close/>
                <a:moveTo>
                  <a:pt x="5062892" y="6343547"/>
                </a:moveTo>
                <a:cubicBezTo>
                  <a:pt x="5042131" y="6343547"/>
                  <a:pt x="5023377" y="6348600"/>
                  <a:pt x="5006754" y="6358742"/>
                </a:cubicBezTo>
                <a:lnTo>
                  <a:pt x="5006754" y="6347230"/>
                </a:lnTo>
                <a:lnTo>
                  <a:pt x="4952996" y="6347230"/>
                </a:lnTo>
                <a:lnTo>
                  <a:pt x="4952996" y="6560062"/>
                </a:lnTo>
                <a:lnTo>
                  <a:pt x="5006754" y="6560062"/>
                </a:lnTo>
                <a:lnTo>
                  <a:pt x="5006754" y="6453646"/>
                </a:lnTo>
                <a:cubicBezTo>
                  <a:pt x="5006754" y="6438060"/>
                  <a:pt x="5013041" y="6424022"/>
                  <a:pt x="5023217" y="6413898"/>
                </a:cubicBezTo>
                <a:cubicBezTo>
                  <a:pt x="5033323" y="6403685"/>
                  <a:pt x="5047424" y="6397405"/>
                  <a:pt x="5062892" y="6397405"/>
                </a:cubicBezTo>
                <a:cubicBezTo>
                  <a:pt x="5078361" y="6397405"/>
                  <a:pt x="5092444" y="6403685"/>
                  <a:pt x="5102567" y="6413898"/>
                </a:cubicBezTo>
                <a:cubicBezTo>
                  <a:pt x="5112743" y="6424022"/>
                  <a:pt x="5119030" y="6438060"/>
                  <a:pt x="5119030" y="6453646"/>
                </a:cubicBezTo>
                <a:lnTo>
                  <a:pt x="5119030" y="6560062"/>
                </a:lnTo>
                <a:lnTo>
                  <a:pt x="5172788" y="6560062"/>
                </a:lnTo>
                <a:lnTo>
                  <a:pt x="5172788" y="6453646"/>
                </a:lnTo>
                <a:cubicBezTo>
                  <a:pt x="5172788" y="6438060"/>
                  <a:pt x="5179058" y="6424022"/>
                  <a:pt x="5189252" y="6413898"/>
                </a:cubicBezTo>
                <a:cubicBezTo>
                  <a:pt x="5199357" y="6403685"/>
                  <a:pt x="5213440" y="6397405"/>
                  <a:pt x="5228926" y="6397405"/>
                </a:cubicBezTo>
                <a:cubicBezTo>
                  <a:pt x="5244395" y="6397405"/>
                  <a:pt x="5258407" y="6403685"/>
                  <a:pt x="5268584" y="6413898"/>
                </a:cubicBezTo>
                <a:cubicBezTo>
                  <a:pt x="5278778" y="6424022"/>
                  <a:pt x="5285047" y="6438060"/>
                  <a:pt x="5285047" y="6453646"/>
                </a:cubicBezTo>
                <a:lnTo>
                  <a:pt x="5285047" y="6560062"/>
                </a:lnTo>
                <a:lnTo>
                  <a:pt x="5338805" y="6560062"/>
                </a:lnTo>
                <a:lnTo>
                  <a:pt x="5338805" y="6453646"/>
                </a:lnTo>
                <a:cubicBezTo>
                  <a:pt x="5338805" y="6423186"/>
                  <a:pt x="5328096" y="6397245"/>
                  <a:pt x="5306642" y="6375769"/>
                </a:cubicBezTo>
                <a:cubicBezTo>
                  <a:pt x="5285207" y="6354294"/>
                  <a:pt x="5259242" y="6343547"/>
                  <a:pt x="5228926" y="6343547"/>
                </a:cubicBezTo>
                <a:cubicBezTo>
                  <a:pt x="5198593" y="6343547"/>
                  <a:pt x="5172629" y="6354294"/>
                  <a:pt x="5151193" y="6375769"/>
                </a:cubicBezTo>
                <a:cubicBezTo>
                  <a:pt x="5149346" y="6377602"/>
                  <a:pt x="5147588" y="6379523"/>
                  <a:pt x="5145900" y="6381445"/>
                </a:cubicBezTo>
                <a:cubicBezTo>
                  <a:pt x="5144213" y="6379523"/>
                  <a:pt x="5142455" y="6377602"/>
                  <a:pt x="5140626" y="6375769"/>
                </a:cubicBezTo>
                <a:cubicBezTo>
                  <a:pt x="5119172" y="6354294"/>
                  <a:pt x="5093208" y="6343547"/>
                  <a:pt x="5062892" y="6343547"/>
                </a:cubicBezTo>
                <a:close/>
                <a:moveTo>
                  <a:pt x="4686668" y="6343547"/>
                </a:moveTo>
                <a:cubicBezTo>
                  <a:pt x="4656341" y="6343547"/>
                  <a:pt x="4630471" y="6354291"/>
                  <a:pt x="4609022" y="6375760"/>
                </a:cubicBezTo>
                <a:cubicBezTo>
                  <a:pt x="4588017" y="6396732"/>
                  <a:pt x="4577310" y="6421955"/>
                  <a:pt x="4576813" y="6451482"/>
                </a:cubicBezTo>
                <a:lnTo>
                  <a:pt x="4576813" y="6455751"/>
                </a:lnTo>
                <a:cubicBezTo>
                  <a:pt x="4577310" y="6485207"/>
                  <a:pt x="4588017" y="6510412"/>
                  <a:pt x="4609022" y="6531454"/>
                </a:cubicBezTo>
                <a:cubicBezTo>
                  <a:pt x="4630293" y="6552782"/>
                  <a:pt x="4655933" y="6563507"/>
                  <a:pt x="4685958" y="6563685"/>
                </a:cubicBezTo>
                <a:lnTo>
                  <a:pt x="4687645" y="6563685"/>
                </a:lnTo>
                <a:cubicBezTo>
                  <a:pt x="4708082" y="6563525"/>
                  <a:pt x="4726512" y="6558456"/>
                  <a:pt x="4742776" y="6548495"/>
                </a:cubicBezTo>
                <a:lnTo>
                  <a:pt x="4742776" y="6559772"/>
                </a:lnTo>
                <a:lnTo>
                  <a:pt x="4796612" y="6559772"/>
                </a:lnTo>
                <a:lnTo>
                  <a:pt x="4796612" y="6347069"/>
                </a:lnTo>
                <a:lnTo>
                  <a:pt x="4742776" y="6347069"/>
                </a:lnTo>
                <a:lnTo>
                  <a:pt x="4742776" y="6358738"/>
                </a:lnTo>
                <a:cubicBezTo>
                  <a:pt x="4726246" y="6348599"/>
                  <a:pt x="4707496" y="6343547"/>
                  <a:pt x="4686668" y="6343547"/>
                </a:cubicBezTo>
                <a:close/>
                <a:moveTo>
                  <a:pt x="4845531" y="6262127"/>
                </a:moveTo>
                <a:lnTo>
                  <a:pt x="4845531" y="6560061"/>
                </a:lnTo>
                <a:lnTo>
                  <a:pt x="4903850" y="6560061"/>
                </a:lnTo>
                <a:lnTo>
                  <a:pt x="4903850" y="6262127"/>
                </a:lnTo>
                <a:close/>
                <a:moveTo>
                  <a:pt x="5409588" y="6254087"/>
                </a:moveTo>
                <a:cubicBezTo>
                  <a:pt x="5390119" y="6254087"/>
                  <a:pt x="5374022" y="6270216"/>
                  <a:pt x="5374022" y="6289723"/>
                </a:cubicBezTo>
                <a:cubicBezTo>
                  <a:pt x="5374022" y="6309657"/>
                  <a:pt x="5390119" y="6325768"/>
                  <a:pt x="5409588" y="6325768"/>
                </a:cubicBezTo>
                <a:cubicBezTo>
                  <a:pt x="5429058" y="6325768"/>
                  <a:pt x="5445137" y="6309657"/>
                  <a:pt x="5445137" y="6289723"/>
                </a:cubicBezTo>
                <a:cubicBezTo>
                  <a:pt x="5445137" y="6270216"/>
                  <a:pt x="5429058" y="6254087"/>
                  <a:pt x="5409588" y="6254087"/>
                </a:cubicBezTo>
                <a:close/>
                <a:moveTo>
                  <a:pt x="0" y="0"/>
                </a:moveTo>
                <a:lnTo>
                  <a:pt x="5735637" y="0"/>
                </a:lnTo>
                <a:lnTo>
                  <a:pt x="5735637" y="6857998"/>
                </a:lnTo>
                <a:lnTo>
                  <a:pt x="0" y="6857998"/>
                </a:lnTo>
                <a:close/>
              </a:path>
            </a:pathLst>
          </a:custGeom>
        </p:spPr>
        <p:txBody>
          <a:bodyPr wrap="square" lIns="0" tIns="2484000" rIns="0">
            <a:noAutofit/>
          </a:bodyPr>
          <a:lstStyle>
            <a:lvl1pPr marL="0" indent="0" algn="ctr">
              <a:buFont typeface="Arial" panose="020B0604020202020204" pitchFamily="34" charset="0"/>
              <a:buNone/>
              <a:defRPr/>
            </a:lvl1pPr>
          </a:lstStyle>
          <a:p>
            <a:r>
              <a:rPr lang="sv-SE"/>
              <a:t>Klicka på ikonen för att lägga till en bild</a:t>
            </a: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a:xfrm>
            <a:off x="695325" y="626165"/>
            <a:ext cx="5040313" cy="443198"/>
          </a:xfrm>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a:xfrm>
            <a:off x="695325" y="1825624"/>
            <a:ext cx="5040313" cy="4411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3" y="6496726"/>
            <a:ext cx="3743325"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3457367346"/>
      </p:ext>
    </p:extLst>
  </p:cSld>
  <p:clrMapOvr>
    <a:masterClrMapping/>
  </p:clrMapOvr>
  <p:transition spd="med">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to helsida med rubrik, vit logo">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8EA5EDD-F35D-415B-A1F4-9ED99D6C033F}"/>
              </a:ext>
            </a:extLst>
          </p:cNvPr>
          <p:cNvSpPr/>
          <p:nvPr/>
        </p:nvSpPr>
        <p:spPr bwMode="gray">
          <a:xfrm>
            <a:off x="0" y="0"/>
            <a:ext cx="12192000" cy="1242391"/>
          </a:xfrm>
          <a:prstGeom prst="rect">
            <a:avLst/>
          </a:prstGeom>
          <a:solidFill>
            <a:schemeClr val="accent2"/>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35" name="Rektangel 34">
            <a:extLst>
              <a:ext uri="{FF2B5EF4-FFF2-40B4-BE49-F238E27FC236}">
                <a16:creationId xmlns:a16="http://schemas.microsoft.com/office/drawing/2014/main" id="{325CFF37-5C69-470F-BE0C-BB93C0AE0365}"/>
              </a:ext>
            </a:extLst>
          </p:cNvPr>
          <p:cNvSpPr/>
          <p:nvPr/>
        </p:nvSpPr>
        <p:spPr bwMode="gray">
          <a:xfrm>
            <a:off x="10868025" y="6134100"/>
            <a:ext cx="1238250" cy="564031"/>
          </a:xfrm>
          <a:prstGeom prst="rect">
            <a:avLst/>
          </a:prstGeom>
          <a:solidFill>
            <a:schemeClr val="bg1"/>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18" name="Platshållare för bild 17">
            <a:extLst>
              <a:ext uri="{FF2B5EF4-FFF2-40B4-BE49-F238E27FC236}">
                <a16:creationId xmlns:a16="http://schemas.microsoft.com/office/drawing/2014/main" id="{04A94A48-C45E-4AFE-B20D-AE37D41C515C}"/>
              </a:ext>
            </a:extLst>
          </p:cNvPr>
          <p:cNvSpPr>
            <a:spLocks noGrp="1"/>
          </p:cNvSpPr>
          <p:nvPr>
            <p:ph type="pic" sz="quarter" idx="13"/>
          </p:nvPr>
        </p:nvSpPr>
        <p:spPr bwMode="gray">
          <a:xfrm>
            <a:off x="0" y="1233489"/>
            <a:ext cx="12192000" cy="5624512"/>
          </a:xfrm>
          <a:custGeom>
            <a:avLst/>
            <a:gdLst>
              <a:gd name="connsiteX0" fmla="*/ 11143050 w 12192000"/>
              <a:gd name="connsiteY0" fmla="*/ 5163850 h 5624512"/>
              <a:gd name="connsiteX1" fmla="*/ 11182808 w 12192000"/>
              <a:gd name="connsiteY1" fmla="*/ 5180355 h 5624512"/>
              <a:gd name="connsiteX2" fmla="*/ 11199187 w 12192000"/>
              <a:gd name="connsiteY2" fmla="*/ 5220131 h 5624512"/>
              <a:gd name="connsiteX3" fmla="*/ 11182808 w 12192000"/>
              <a:gd name="connsiteY3" fmla="*/ 5259889 h 5624512"/>
              <a:gd name="connsiteX4" fmla="*/ 11143050 w 12192000"/>
              <a:gd name="connsiteY4" fmla="*/ 5276411 h 5624512"/>
              <a:gd name="connsiteX5" fmla="*/ 11103363 w 12192000"/>
              <a:gd name="connsiteY5" fmla="*/ 5259889 h 5624512"/>
              <a:gd name="connsiteX6" fmla="*/ 11086966 w 12192000"/>
              <a:gd name="connsiteY6" fmla="*/ 5220131 h 5624512"/>
              <a:gd name="connsiteX7" fmla="*/ 11103363 w 12192000"/>
              <a:gd name="connsiteY7" fmla="*/ 5180355 h 5624512"/>
              <a:gd name="connsiteX8" fmla="*/ 11143050 w 12192000"/>
              <a:gd name="connsiteY8" fmla="*/ 5163850 h 5624512"/>
              <a:gd name="connsiteX9" fmla="*/ 11836841 w 12192000"/>
              <a:gd name="connsiteY9" fmla="*/ 5113684 h 5624512"/>
              <a:gd name="connsiteX10" fmla="*/ 11836841 w 12192000"/>
              <a:gd name="connsiteY10" fmla="*/ 5326575 h 5624512"/>
              <a:gd name="connsiteX11" fmla="*/ 11895046 w 12192000"/>
              <a:gd name="connsiteY11" fmla="*/ 5326575 h 5624512"/>
              <a:gd name="connsiteX12" fmla="*/ 11895046 w 12192000"/>
              <a:gd name="connsiteY12" fmla="*/ 5113684 h 5624512"/>
              <a:gd name="connsiteX13" fmla="*/ 11519256 w 12192000"/>
              <a:gd name="connsiteY13" fmla="*/ 5110061 h 5624512"/>
              <a:gd name="connsiteX14" fmla="*/ 11463118 w 12192000"/>
              <a:gd name="connsiteY14" fmla="*/ 5125256 h 5624512"/>
              <a:gd name="connsiteX15" fmla="*/ 11463118 w 12192000"/>
              <a:gd name="connsiteY15" fmla="*/ 5113744 h 5624512"/>
              <a:gd name="connsiteX16" fmla="*/ 11409360 w 12192000"/>
              <a:gd name="connsiteY16" fmla="*/ 5113744 h 5624512"/>
              <a:gd name="connsiteX17" fmla="*/ 11409360 w 12192000"/>
              <a:gd name="connsiteY17" fmla="*/ 5326576 h 5624512"/>
              <a:gd name="connsiteX18" fmla="*/ 11463118 w 12192000"/>
              <a:gd name="connsiteY18" fmla="*/ 5326576 h 5624512"/>
              <a:gd name="connsiteX19" fmla="*/ 11463118 w 12192000"/>
              <a:gd name="connsiteY19" fmla="*/ 5220160 h 5624512"/>
              <a:gd name="connsiteX20" fmla="*/ 11479581 w 12192000"/>
              <a:gd name="connsiteY20" fmla="*/ 5180412 h 5624512"/>
              <a:gd name="connsiteX21" fmla="*/ 11519256 w 12192000"/>
              <a:gd name="connsiteY21" fmla="*/ 5163919 h 5624512"/>
              <a:gd name="connsiteX22" fmla="*/ 11558931 w 12192000"/>
              <a:gd name="connsiteY22" fmla="*/ 5180412 h 5624512"/>
              <a:gd name="connsiteX23" fmla="*/ 11575394 w 12192000"/>
              <a:gd name="connsiteY23" fmla="*/ 5220160 h 5624512"/>
              <a:gd name="connsiteX24" fmla="*/ 11575394 w 12192000"/>
              <a:gd name="connsiteY24" fmla="*/ 5326576 h 5624512"/>
              <a:gd name="connsiteX25" fmla="*/ 11629152 w 12192000"/>
              <a:gd name="connsiteY25" fmla="*/ 5326576 h 5624512"/>
              <a:gd name="connsiteX26" fmla="*/ 11629152 w 12192000"/>
              <a:gd name="connsiteY26" fmla="*/ 5220160 h 5624512"/>
              <a:gd name="connsiteX27" fmla="*/ 11645616 w 12192000"/>
              <a:gd name="connsiteY27" fmla="*/ 5180412 h 5624512"/>
              <a:gd name="connsiteX28" fmla="*/ 11685290 w 12192000"/>
              <a:gd name="connsiteY28" fmla="*/ 5163919 h 5624512"/>
              <a:gd name="connsiteX29" fmla="*/ 11724948 w 12192000"/>
              <a:gd name="connsiteY29" fmla="*/ 5180412 h 5624512"/>
              <a:gd name="connsiteX30" fmla="*/ 11741411 w 12192000"/>
              <a:gd name="connsiteY30" fmla="*/ 5220160 h 5624512"/>
              <a:gd name="connsiteX31" fmla="*/ 11741411 w 12192000"/>
              <a:gd name="connsiteY31" fmla="*/ 5326576 h 5624512"/>
              <a:gd name="connsiteX32" fmla="*/ 11795169 w 12192000"/>
              <a:gd name="connsiteY32" fmla="*/ 5326576 h 5624512"/>
              <a:gd name="connsiteX33" fmla="*/ 11795169 w 12192000"/>
              <a:gd name="connsiteY33" fmla="*/ 5220160 h 5624512"/>
              <a:gd name="connsiteX34" fmla="*/ 11763006 w 12192000"/>
              <a:gd name="connsiteY34" fmla="*/ 5142283 h 5624512"/>
              <a:gd name="connsiteX35" fmla="*/ 11685290 w 12192000"/>
              <a:gd name="connsiteY35" fmla="*/ 5110061 h 5624512"/>
              <a:gd name="connsiteX36" fmla="*/ 11607557 w 12192000"/>
              <a:gd name="connsiteY36" fmla="*/ 5142283 h 5624512"/>
              <a:gd name="connsiteX37" fmla="*/ 11602264 w 12192000"/>
              <a:gd name="connsiteY37" fmla="*/ 5147959 h 5624512"/>
              <a:gd name="connsiteX38" fmla="*/ 11596990 w 12192000"/>
              <a:gd name="connsiteY38" fmla="*/ 5142283 h 5624512"/>
              <a:gd name="connsiteX39" fmla="*/ 11519256 w 12192000"/>
              <a:gd name="connsiteY39" fmla="*/ 5110061 h 5624512"/>
              <a:gd name="connsiteX40" fmla="*/ 11143032 w 12192000"/>
              <a:gd name="connsiteY40" fmla="*/ 5110061 h 5624512"/>
              <a:gd name="connsiteX41" fmla="*/ 11065386 w 12192000"/>
              <a:gd name="connsiteY41" fmla="*/ 5142274 h 5624512"/>
              <a:gd name="connsiteX42" fmla="*/ 11033177 w 12192000"/>
              <a:gd name="connsiteY42" fmla="*/ 5217996 h 5624512"/>
              <a:gd name="connsiteX43" fmla="*/ 11033177 w 12192000"/>
              <a:gd name="connsiteY43" fmla="*/ 5222265 h 5624512"/>
              <a:gd name="connsiteX44" fmla="*/ 11065386 w 12192000"/>
              <a:gd name="connsiteY44" fmla="*/ 5297968 h 5624512"/>
              <a:gd name="connsiteX45" fmla="*/ 11142322 w 12192000"/>
              <a:gd name="connsiteY45" fmla="*/ 5330199 h 5624512"/>
              <a:gd name="connsiteX46" fmla="*/ 11144009 w 12192000"/>
              <a:gd name="connsiteY46" fmla="*/ 5330199 h 5624512"/>
              <a:gd name="connsiteX47" fmla="*/ 11199140 w 12192000"/>
              <a:gd name="connsiteY47" fmla="*/ 5315009 h 5624512"/>
              <a:gd name="connsiteX48" fmla="*/ 11199140 w 12192000"/>
              <a:gd name="connsiteY48" fmla="*/ 5326286 h 5624512"/>
              <a:gd name="connsiteX49" fmla="*/ 11252976 w 12192000"/>
              <a:gd name="connsiteY49" fmla="*/ 5326286 h 5624512"/>
              <a:gd name="connsiteX50" fmla="*/ 11252976 w 12192000"/>
              <a:gd name="connsiteY50" fmla="*/ 5113583 h 5624512"/>
              <a:gd name="connsiteX51" fmla="*/ 11199140 w 12192000"/>
              <a:gd name="connsiteY51" fmla="*/ 5113583 h 5624512"/>
              <a:gd name="connsiteX52" fmla="*/ 11199140 w 12192000"/>
              <a:gd name="connsiteY52" fmla="*/ 5125252 h 5624512"/>
              <a:gd name="connsiteX53" fmla="*/ 11143032 w 12192000"/>
              <a:gd name="connsiteY53" fmla="*/ 5110061 h 5624512"/>
              <a:gd name="connsiteX54" fmla="*/ 11301895 w 12192000"/>
              <a:gd name="connsiteY54" fmla="*/ 5028641 h 5624512"/>
              <a:gd name="connsiteX55" fmla="*/ 11301895 w 12192000"/>
              <a:gd name="connsiteY55" fmla="*/ 5326575 h 5624512"/>
              <a:gd name="connsiteX56" fmla="*/ 11360214 w 12192000"/>
              <a:gd name="connsiteY56" fmla="*/ 5326575 h 5624512"/>
              <a:gd name="connsiteX57" fmla="*/ 11360214 w 12192000"/>
              <a:gd name="connsiteY57" fmla="*/ 5028641 h 5624512"/>
              <a:gd name="connsiteX58" fmla="*/ 11865952 w 12192000"/>
              <a:gd name="connsiteY58" fmla="*/ 5020601 h 5624512"/>
              <a:gd name="connsiteX59" fmla="*/ 11830386 w 12192000"/>
              <a:gd name="connsiteY59" fmla="*/ 5056237 h 5624512"/>
              <a:gd name="connsiteX60" fmla="*/ 11865952 w 12192000"/>
              <a:gd name="connsiteY60" fmla="*/ 5092282 h 5624512"/>
              <a:gd name="connsiteX61" fmla="*/ 11901501 w 12192000"/>
              <a:gd name="connsiteY61" fmla="*/ 5056237 h 5624512"/>
              <a:gd name="connsiteX62" fmla="*/ 11865952 w 12192000"/>
              <a:gd name="connsiteY62" fmla="*/ 5020601 h 5624512"/>
              <a:gd name="connsiteX63" fmla="*/ 0 w 12192000"/>
              <a:gd name="connsiteY63" fmla="*/ 0 h 5624512"/>
              <a:gd name="connsiteX64" fmla="*/ 9120188 w 12192000"/>
              <a:gd name="connsiteY64" fmla="*/ 0 h 5624512"/>
              <a:gd name="connsiteX65" fmla="*/ 9467680 w 12192000"/>
              <a:gd name="connsiteY65" fmla="*/ 0 h 5624512"/>
              <a:gd name="connsiteX66" fmla="*/ 12192000 w 12192000"/>
              <a:gd name="connsiteY66" fmla="*/ 0 h 5624512"/>
              <a:gd name="connsiteX67" fmla="*/ 12192000 w 12192000"/>
              <a:gd name="connsiteY67" fmla="*/ 5624512 h 5624512"/>
              <a:gd name="connsiteX68" fmla="*/ 9467680 w 12192000"/>
              <a:gd name="connsiteY68" fmla="*/ 5624512 h 5624512"/>
              <a:gd name="connsiteX69" fmla="*/ 9120188 w 12192000"/>
              <a:gd name="connsiteY69" fmla="*/ 5624512 h 5624512"/>
              <a:gd name="connsiteX70" fmla="*/ 0 w 12192000"/>
              <a:gd name="connsiteY70" fmla="*/ 5624512 h 562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192000" h="5624512">
                <a:moveTo>
                  <a:pt x="11143050" y="5163850"/>
                </a:moveTo>
                <a:cubicBezTo>
                  <a:pt x="11158594" y="5163850"/>
                  <a:pt x="11172611" y="5170135"/>
                  <a:pt x="11182808" y="5180355"/>
                </a:cubicBezTo>
                <a:cubicBezTo>
                  <a:pt x="11192916" y="5190486"/>
                  <a:pt x="11199187" y="5204534"/>
                  <a:pt x="11199187" y="5220131"/>
                </a:cubicBezTo>
                <a:cubicBezTo>
                  <a:pt x="11199187" y="5235639"/>
                  <a:pt x="11192916" y="5249686"/>
                  <a:pt x="11182808" y="5259889"/>
                </a:cubicBezTo>
                <a:cubicBezTo>
                  <a:pt x="11172611" y="5270108"/>
                  <a:pt x="11158594" y="5276411"/>
                  <a:pt x="11143050" y="5276411"/>
                </a:cubicBezTo>
                <a:cubicBezTo>
                  <a:pt x="11127577" y="5276411"/>
                  <a:pt x="11113560" y="5270108"/>
                  <a:pt x="11103363" y="5259889"/>
                </a:cubicBezTo>
                <a:cubicBezTo>
                  <a:pt x="11093255" y="5249686"/>
                  <a:pt x="11086966" y="5235639"/>
                  <a:pt x="11086966" y="5220131"/>
                </a:cubicBezTo>
                <a:cubicBezTo>
                  <a:pt x="11086966" y="5204534"/>
                  <a:pt x="11093255" y="5190486"/>
                  <a:pt x="11103363" y="5180355"/>
                </a:cubicBezTo>
                <a:cubicBezTo>
                  <a:pt x="11113560" y="5170135"/>
                  <a:pt x="11127577" y="5163850"/>
                  <a:pt x="11143050" y="5163850"/>
                </a:cubicBezTo>
                <a:close/>
                <a:moveTo>
                  <a:pt x="11836841" y="5113684"/>
                </a:moveTo>
                <a:lnTo>
                  <a:pt x="11836841" y="5326575"/>
                </a:lnTo>
                <a:lnTo>
                  <a:pt x="11895046" y="5326575"/>
                </a:lnTo>
                <a:lnTo>
                  <a:pt x="11895046" y="5113684"/>
                </a:lnTo>
                <a:close/>
                <a:moveTo>
                  <a:pt x="11519256" y="5110061"/>
                </a:moveTo>
                <a:cubicBezTo>
                  <a:pt x="11498495" y="5110061"/>
                  <a:pt x="11479741" y="5115114"/>
                  <a:pt x="11463118" y="5125256"/>
                </a:cubicBezTo>
                <a:lnTo>
                  <a:pt x="11463118" y="5113744"/>
                </a:lnTo>
                <a:lnTo>
                  <a:pt x="11409360" y="5113744"/>
                </a:lnTo>
                <a:lnTo>
                  <a:pt x="11409360" y="5326576"/>
                </a:lnTo>
                <a:lnTo>
                  <a:pt x="11463118" y="5326576"/>
                </a:lnTo>
                <a:lnTo>
                  <a:pt x="11463118" y="5220160"/>
                </a:lnTo>
                <a:cubicBezTo>
                  <a:pt x="11463118" y="5204574"/>
                  <a:pt x="11469405" y="5190536"/>
                  <a:pt x="11479581" y="5180412"/>
                </a:cubicBezTo>
                <a:cubicBezTo>
                  <a:pt x="11489687" y="5170199"/>
                  <a:pt x="11503788" y="5163919"/>
                  <a:pt x="11519256" y="5163919"/>
                </a:cubicBezTo>
                <a:cubicBezTo>
                  <a:pt x="11534725" y="5163919"/>
                  <a:pt x="11548808" y="5170199"/>
                  <a:pt x="11558931" y="5180412"/>
                </a:cubicBezTo>
                <a:cubicBezTo>
                  <a:pt x="11569107" y="5190536"/>
                  <a:pt x="11575394" y="5204574"/>
                  <a:pt x="11575394" y="5220160"/>
                </a:cubicBezTo>
                <a:lnTo>
                  <a:pt x="11575394" y="5326576"/>
                </a:lnTo>
                <a:lnTo>
                  <a:pt x="11629152" y="5326576"/>
                </a:lnTo>
                <a:lnTo>
                  <a:pt x="11629152" y="5220160"/>
                </a:lnTo>
                <a:cubicBezTo>
                  <a:pt x="11629152" y="5204574"/>
                  <a:pt x="11635422" y="5190536"/>
                  <a:pt x="11645616" y="5180412"/>
                </a:cubicBezTo>
                <a:cubicBezTo>
                  <a:pt x="11655721" y="5170199"/>
                  <a:pt x="11669804" y="5163919"/>
                  <a:pt x="11685290" y="5163919"/>
                </a:cubicBezTo>
                <a:cubicBezTo>
                  <a:pt x="11700759" y="5163919"/>
                  <a:pt x="11714771" y="5170199"/>
                  <a:pt x="11724948" y="5180412"/>
                </a:cubicBezTo>
                <a:cubicBezTo>
                  <a:pt x="11735142" y="5190536"/>
                  <a:pt x="11741411" y="5204574"/>
                  <a:pt x="11741411" y="5220160"/>
                </a:cubicBezTo>
                <a:lnTo>
                  <a:pt x="11741411" y="5326576"/>
                </a:lnTo>
                <a:lnTo>
                  <a:pt x="11795169" y="5326576"/>
                </a:lnTo>
                <a:lnTo>
                  <a:pt x="11795169" y="5220160"/>
                </a:lnTo>
                <a:cubicBezTo>
                  <a:pt x="11795169" y="5189700"/>
                  <a:pt x="11784460" y="5163759"/>
                  <a:pt x="11763006" y="5142283"/>
                </a:cubicBezTo>
                <a:cubicBezTo>
                  <a:pt x="11741571" y="5120808"/>
                  <a:pt x="11715606" y="5110061"/>
                  <a:pt x="11685290" y="5110061"/>
                </a:cubicBezTo>
                <a:cubicBezTo>
                  <a:pt x="11654957" y="5110061"/>
                  <a:pt x="11628993" y="5120808"/>
                  <a:pt x="11607557" y="5142283"/>
                </a:cubicBezTo>
                <a:cubicBezTo>
                  <a:pt x="11605710" y="5144116"/>
                  <a:pt x="11603952" y="5146037"/>
                  <a:pt x="11602264" y="5147959"/>
                </a:cubicBezTo>
                <a:cubicBezTo>
                  <a:pt x="11600577" y="5146037"/>
                  <a:pt x="11598819" y="5144116"/>
                  <a:pt x="11596990" y="5142283"/>
                </a:cubicBezTo>
                <a:cubicBezTo>
                  <a:pt x="11575536" y="5120808"/>
                  <a:pt x="11549572" y="5110061"/>
                  <a:pt x="11519256" y="5110061"/>
                </a:cubicBezTo>
                <a:close/>
                <a:moveTo>
                  <a:pt x="11143032" y="5110061"/>
                </a:moveTo>
                <a:cubicBezTo>
                  <a:pt x="11112705" y="5110061"/>
                  <a:pt x="11086835" y="5120805"/>
                  <a:pt x="11065386" y="5142274"/>
                </a:cubicBezTo>
                <a:cubicBezTo>
                  <a:pt x="11044381" y="5163246"/>
                  <a:pt x="11033674" y="5188469"/>
                  <a:pt x="11033177" y="5217996"/>
                </a:cubicBezTo>
                <a:lnTo>
                  <a:pt x="11033177" y="5222265"/>
                </a:lnTo>
                <a:cubicBezTo>
                  <a:pt x="11033674" y="5251721"/>
                  <a:pt x="11044381" y="5276926"/>
                  <a:pt x="11065386" y="5297968"/>
                </a:cubicBezTo>
                <a:cubicBezTo>
                  <a:pt x="11086657" y="5319296"/>
                  <a:pt x="11112297" y="5330021"/>
                  <a:pt x="11142322" y="5330199"/>
                </a:cubicBezTo>
                <a:lnTo>
                  <a:pt x="11144009" y="5330199"/>
                </a:lnTo>
                <a:cubicBezTo>
                  <a:pt x="11164446" y="5330039"/>
                  <a:pt x="11182876" y="5324970"/>
                  <a:pt x="11199140" y="5315009"/>
                </a:cubicBezTo>
                <a:lnTo>
                  <a:pt x="11199140" y="5326286"/>
                </a:lnTo>
                <a:lnTo>
                  <a:pt x="11252976" y="5326286"/>
                </a:lnTo>
                <a:lnTo>
                  <a:pt x="11252976" y="5113583"/>
                </a:lnTo>
                <a:lnTo>
                  <a:pt x="11199140" y="5113583"/>
                </a:lnTo>
                <a:lnTo>
                  <a:pt x="11199140" y="5125252"/>
                </a:lnTo>
                <a:cubicBezTo>
                  <a:pt x="11182610" y="5115113"/>
                  <a:pt x="11163860" y="5110061"/>
                  <a:pt x="11143032" y="5110061"/>
                </a:cubicBezTo>
                <a:close/>
                <a:moveTo>
                  <a:pt x="11301895" y="5028641"/>
                </a:moveTo>
                <a:lnTo>
                  <a:pt x="11301895" y="5326575"/>
                </a:lnTo>
                <a:lnTo>
                  <a:pt x="11360214" y="5326575"/>
                </a:lnTo>
                <a:lnTo>
                  <a:pt x="11360214" y="5028641"/>
                </a:lnTo>
                <a:close/>
                <a:moveTo>
                  <a:pt x="11865952" y="5020601"/>
                </a:moveTo>
                <a:cubicBezTo>
                  <a:pt x="11846483" y="5020601"/>
                  <a:pt x="11830386" y="5036730"/>
                  <a:pt x="11830386" y="5056237"/>
                </a:cubicBezTo>
                <a:cubicBezTo>
                  <a:pt x="11830386" y="5076171"/>
                  <a:pt x="11846483" y="5092282"/>
                  <a:pt x="11865952" y="5092282"/>
                </a:cubicBezTo>
                <a:cubicBezTo>
                  <a:pt x="11885422" y="5092282"/>
                  <a:pt x="11901501" y="5076171"/>
                  <a:pt x="11901501" y="5056237"/>
                </a:cubicBezTo>
                <a:cubicBezTo>
                  <a:pt x="11901501" y="5036730"/>
                  <a:pt x="11885422" y="5020601"/>
                  <a:pt x="11865952" y="5020601"/>
                </a:cubicBezTo>
                <a:close/>
                <a:moveTo>
                  <a:pt x="0" y="0"/>
                </a:moveTo>
                <a:lnTo>
                  <a:pt x="9120188" y="0"/>
                </a:lnTo>
                <a:lnTo>
                  <a:pt x="9467680" y="0"/>
                </a:lnTo>
                <a:lnTo>
                  <a:pt x="12192000" y="0"/>
                </a:lnTo>
                <a:lnTo>
                  <a:pt x="12192000" y="5624512"/>
                </a:lnTo>
                <a:lnTo>
                  <a:pt x="9467680" y="5624512"/>
                </a:lnTo>
                <a:lnTo>
                  <a:pt x="9120188" y="5624512"/>
                </a:lnTo>
                <a:lnTo>
                  <a:pt x="0" y="5624512"/>
                </a:lnTo>
                <a:close/>
              </a:path>
            </a:pathLst>
          </a:custGeom>
        </p:spPr>
        <p:txBody>
          <a:bodyPr wrap="square" lIns="0" tIns="2088000" rIns="0">
            <a:noAutofit/>
          </a:bodyPr>
          <a:lstStyle>
            <a:lvl1pPr marL="0" indent="0" algn="ctr">
              <a:buFont typeface="Arial" panose="020B0604020202020204" pitchFamily="34" charset="0"/>
              <a:buNone/>
              <a:defRPr/>
            </a:lvl1pPr>
          </a:lstStyle>
          <a:p>
            <a:r>
              <a:rPr lang="sv-SE"/>
              <a:t>Klicka på ikonen för att lägga till en bild</a:t>
            </a: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a:xfrm>
            <a:off x="695325" y="626165"/>
            <a:ext cx="10801350" cy="443198"/>
          </a:xfrm>
        </p:spPr>
        <p:txBody>
          <a:bodyPr/>
          <a:lstStyle>
            <a:lvl1pPr>
              <a:defRPr>
                <a:solidFill>
                  <a:schemeClr val="bg1"/>
                </a:solidFill>
              </a:defRPr>
            </a:lvl1pPr>
          </a:lstStyle>
          <a:p>
            <a:r>
              <a:rPr lang="sv-SE"/>
              <a:t>Klicka här för att ändra mall för rubrikformat</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3" y="6496726"/>
            <a:ext cx="8820149"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4148434265"/>
      </p:ext>
    </p:extLst>
  </p:cSld>
  <p:clrMapOvr>
    <a:masterClrMapping/>
  </p:clrMapOvr>
  <p:transition spd="med">
    <p:fade/>
  </p:transition>
  <p:hf hdr="0" ftr="0" dt="0"/>
  <p:extLst>
    <p:ext uri="{DCECCB84-F9BA-43D5-87BE-67443E8EF086}">
      <p15:sldGuideLst xmlns:p15="http://schemas.microsoft.com/office/powerpoint/2012/main">
        <p15:guide id="3" orient="horz" pos="7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to helsida med rubrik, svart logo">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325CFF37-5C69-470F-BE0C-BB93C0AE0365}"/>
              </a:ext>
            </a:extLst>
          </p:cNvPr>
          <p:cNvSpPr/>
          <p:nvPr/>
        </p:nvSpPr>
        <p:spPr bwMode="gray">
          <a:xfrm>
            <a:off x="10868025" y="6134100"/>
            <a:ext cx="1238250" cy="564031"/>
          </a:xfrm>
          <a:prstGeom prst="rect">
            <a:avLst/>
          </a:prstGeom>
          <a:solidFill>
            <a:srgbClr val="000000"/>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0" name="Platshållare för bild 19">
            <a:extLst>
              <a:ext uri="{FF2B5EF4-FFF2-40B4-BE49-F238E27FC236}">
                <a16:creationId xmlns:a16="http://schemas.microsoft.com/office/drawing/2014/main" id="{AF1818F5-329C-446B-93EC-029751A0BA3A}"/>
              </a:ext>
            </a:extLst>
          </p:cNvPr>
          <p:cNvSpPr>
            <a:spLocks noGrp="1"/>
          </p:cNvSpPr>
          <p:nvPr>
            <p:ph type="pic" sz="quarter" idx="13"/>
          </p:nvPr>
        </p:nvSpPr>
        <p:spPr bwMode="gray">
          <a:xfrm>
            <a:off x="0" y="1233489"/>
            <a:ext cx="12192000" cy="5624512"/>
          </a:xfrm>
          <a:custGeom>
            <a:avLst/>
            <a:gdLst>
              <a:gd name="connsiteX0" fmla="*/ 11143050 w 12192000"/>
              <a:gd name="connsiteY0" fmla="*/ 5163850 h 5624512"/>
              <a:gd name="connsiteX1" fmla="*/ 11182808 w 12192000"/>
              <a:gd name="connsiteY1" fmla="*/ 5180355 h 5624512"/>
              <a:gd name="connsiteX2" fmla="*/ 11199187 w 12192000"/>
              <a:gd name="connsiteY2" fmla="*/ 5220131 h 5624512"/>
              <a:gd name="connsiteX3" fmla="*/ 11182808 w 12192000"/>
              <a:gd name="connsiteY3" fmla="*/ 5259889 h 5624512"/>
              <a:gd name="connsiteX4" fmla="*/ 11143050 w 12192000"/>
              <a:gd name="connsiteY4" fmla="*/ 5276411 h 5624512"/>
              <a:gd name="connsiteX5" fmla="*/ 11103363 w 12192000"/>
              <a:gd name="connsiteY5" fmla="*/ 5259889 h 5624512"/>
              <a:gd name="connsiteX6" fmla="*/ 11086966 w 12192000"/>
              <a:gd name="connsiteY6" fmla="*/ 5220131 h 5624512"/>
              <a:gd name="connsiteX7" fmla="*/ 11103363 w 12192000"/>
              <a:gd name="connsiteY7" fmla="*/ 5180355 h 5624512"/>
              <a:gd name="connsiteX8" fmla="*/ 11143050 w 12192000"/>
              <a:gd name="connsiteY8" fmla="*/ 5163850 h 5624512"/>
              <a:gd name="connsiteX9" fmla="*/ 11836841 w 12192000"/>
              <a:gd name="connsiteY9" fmla="*/ 5113684 h 5624512"/>
              <a:gd name="connsiteX10" fmla="*/ 11836841 w 12192000"/>
              <a:gd name="connsiteY10" fmla="*/ 5326575 h 5624512"/>
              <a:gd name="connsiteX11" fmla="*/ 11895046 w 12192000"/>
              <a:gd name="connsiteY11" fmla="*/ 5326575 h 5624512"/>
              <a:gd name="connsiteX12" fmla="*/ 11895046 w 12192000"/>
              <a:gd name="connsiteY12" fmla="*/ 5113684 h 5624512"/>
              <a:gd name="connsiteX13" fmla="*/ 11519256 w 12192000"/>
              <a:gd name="connsiteY13" fmla="*/ 5110061 h 5624512"/>
              <a:gd name="connsiteX14" fmla="*/ 11463118 w 12192000"/>
              <a:gd name="connsiteY14" fmla="*/ 5125256 h 5624512"/>
              <a:gd name="connsiteX15" fmla="*/ 11463118 w 12192000"/>
              <a:gd name="connsiteY15" fmla="*/ 5113744 h 5624512"/>
              <a:gd name="connsiteX16" fmla="*/ 11409360 w 12192000"/>
              <a:gd name="connsiteY16" fmla="*/ 5113744 h 5624512"/>
              <a:gd name="connsiteX17" fmla="*/ 11409360 w 12192000"/>
              <a:gd name="connsiteY17" fmla="*/ 5326576 h 5624512"/>
              <a:gd name="connsiteX18" fmla="*/ 11463118 w 12192000"/>
              <a:gd name="connsiteY18" fmla="*/ 5326576 h 5624512"/>
              <a:gd name="connsiteX19" fmla="*/ 11463118 w 12192000"/>
              <a:gd name="connsiteY19" fmla="*/ 5220160 h 5624512"/>
              <a:gd name="connsiteX20" fmla="*/ 11479581 w 12192000"/>
              <a:gd name="connsiteY20" fmla="*/ 5180412 h 5624512"/>
              <a:gd name="connsiteX21" fmla="*/ 11519256 w 12192000"/>
              <a:gd name="connsiteY21" fmla="*/ 5163919 h 5624512"/>
              <a:gd name="connsiteX22" fmla="*/ 11558931 w 12192000"/>
              <a:gd name="connsiteY22" fmla="*/ 5180412 h 5624512"/>
              <a:gd name="connsiteX23" fmla="*/ 11575394 w 12192000"/>
              <a:gd name="connsiteY23" fmla="*/ 5220160 h 5624512"/>
              <a:gd name="connsiteX24" fmla="*/ 11575394 w 12192000"/>
              <a:gd name="connsiteY24" fmla="*/ 5326576 h 5624512"/>
              <a:gd name="connsiteX25" fmla="*/ 11629152 w 12192000"/>
              <a:gd name="connsiteY25" fmla="*/ 5326576 h 5624512"/>
              <a:gd name="connsiteX26" fmla="*/ 11629152 w 12192000"/>
              <a:gd name="connsiteY26" fmla="*/ 5220160 h 5624512"/>
              <a:gd name="connsiteX27" fmla="*/ 11645616 w 12192000"/>
              <a:gd name="connsiteY27" fmla="*/ 5180412 h 5624512"/>
              <a:gd name="connsiteX28" fmla="*/ 11685290 w 12192000"/>
              <a:gd name="connsiteY28" fmla="*/ 5163919 h 5624512"/>
              <a:gd name="connsiteX29" fmla="*/ 11724948 w 12192000"/>
              <a:gd name="connsiteY29" fmla="*/ 5180412 h 5624512"/>
              <a:gd name="connsiteX30" fmla="*/ 11741411 w 12192000"/>
              <a:gd name="connsiteY30" fmla="*/ 5220160 h 5624512"/>
              <a:gd name="connsiteX31" fmla="*/ 11741411 w 12192000"/>
              <a:gd name="connsiteY31" fmla="*/ 5326576 h 5624512"/>
              <a:gd name="connsiteX32" fmla="*/ 11795169 w 12192000"/>
              <a:gd name="connsiteY32" fmla="*/ 5326576 h 5624512"/>
              <a:gd name="connsiteX33" fmla="*/ 11795169 w 12192000"/>
              <a:gd name="connsiteY33" fmla="*/ 5220160 h 5624512"/>
              <a:gd name="connsiteX34" fmla="*/ 11763006 w 12192000"/>
              <a:gd name="connsiteY34" fmla="*/ 5142283 h 5624512"/>
              <a:gd name="connsiteX35" fmla="*/ 11685290 w 12192000"/>
              <a:gd name="connsiteY35" fmla="*/ 5110061 h 5624512"/>
              <a:gd name="connsiteX36" fmla="*/ 11607557 w 12192000"/>
              <a:gd name="connsiteY36" fmla="*/ 5142283 h 5624512"/>
              <a:gd name="connsiteX37" fmla="*/ 11602264 w 12192000"/>
              <a:gd name="connsiteY37" fmla="*/ 5147959 h 5624512"/>
              <a:gd name="connsiteX38" fmla="*/ 11596990 w 12192000"/>
              <a:gd name="connsiteY38" fmla="*/ 5142283 h 5624512"/>
              <a:gd name="connsiteX39" fmla="*/ 11519256 w 12192000"/>
              <a:gd name="connsiteY39" fmla="*/ 5110061 h 5624512"/>
              <a:gd name="connsiteX40" fmla="*/ 11143032 w 12192000"/>
              <a:gd name="connsiteY40" fmla="*/ 5110061 h 5624512"/>
              <a:gd name="connsiteX41" fmla="*/ 11065386 w 12192000"/>
              <a:gd name="connsiteY41" fmla="*/ 5142274 h 5624512"/>
              <a:gd name="connsiteX42" fmla="*/ 11033177 w 12192000"/>
              <a:gd name="connsiteY42" fmla="*/ 5217996 h 5624512"/>
              <a:gd name="connsiteX43" fmla="*/ 11033177 w 12192000"/>
              <a:gd name="connsiteY43" fmla="*/ 5222265 h 5624512"/>
              <a:gd name="connsiteX44" fmla="*/ 11065386 w 12192000"/>
              <a:gd name="connsiteY44" fmla="*/ 5297968 h 5624512"/>
              <a:gd name="connsiteX45" fmla="*/ 11142322 w 12192000"/>
              <a:gd name="connsiteY45" fmla="*/ 5330199 h 5624512"/>
              <a:gd name="connsiteX46" fmla="*/ 11144009 w 12192000"/>
              <a:gd name="connsiteY46" fmla="*/ 5330199 h 5624512"/>
              <a:gd name="connsiteX47" fmla="*/ 11199140 w 12192000"/>
              <a:gd name="connsiteY47" fmla="*/ 5315009 h 5624512"/>
              <a:gd name="connsiteX48" fmla="*/ 11199140 w 12192000"/>
              <a:gd name="connsiteY48" fmla="*/ 5326286 h 5624512"/>
              <a:gd name="connsiteX49" fmla="*/ 11252976 w 12192000"/>
              <a:gd name="connsiteY49" fmla="*/ 5326286 h 5624512"/>
              <a:gd name="connsiteX50" fmla="*/ 11252976 w 12192000"/>
              <a:gd name="connsiteY50" fmla="*/ 5113583 h 5624512"/>
              <a:gd name="connsiteX51" fmla="*/ 11199140 w 12192000"/>
              <a:gd name="connsiteY51" fmla="*/ 5113583 h 5624512"/>
              <a:gd name="connsiteX52" fmla="*/ 11199140 w 12192000"/>
              <a:gd name="connsiteY52" fmla="*/ 5125252 h 5624512"/>
              <a:gd name="connsiteX53" fmla="*/ 11143032 w 12192000"/>
              <a:gd name="connsiteY53" fmla="*/ 5110061 h 5624512"/>
              <a:gd name="connsiteX54" fmla="*/ 11301895 w 12192000"/>
              <a:gd name="connsiteY54" fmla="*/ 5028641 h 5624512"/>
              <a:gd name="connsiteX55" fmla="*/ 11301895 w 12192000"/>
              <a:gd name="connsiteY55" fmla="*/ 5326575 h 5624512"/>
              <a:gd name="connsiteX56" fmla="*/ 11360214 w 12192000"/>
              <a:gd name="connsiteY56" fmla="*/ 5326575 h 5624512"/>
              <a:gd name="connsiteX57" fmla="*/ 11360214 w 12192000"/>
              <a:gd name="connsiteY57" fmla="*/ 5028641 h 5624512"/>
              <a:gd name="connsiteX58" fmla="*/ 11865952 w 12192000"/>
              <a:gd name="connsiteY58" fmla="*/ 5020601 h 5624512"/>
              <a:gd name="connsiteX59" fmla="*/ 11830386 w 12192000"/>
              <a:gd name="connsiteY59" fmla="*/ 5056237 h 5624512"/>
              <a:gd name="connsiteX60" fmla="*/ 11865952 w 12192000"/>
              <a:gd name="connsiteY60" fmla="*/ 5092282 h 5624512"/>
              <a:gd name="connsiteX61" fmla="*/ 11901501 w 12192000"/>
              <a:gd name="connsiteY61" fmla="*/ 5056237 h 5624512"/>
              <a:gd name="connsiteX62" fmla="*/ 11865952 w 12192000"/>
              <a:gd name="connsiteY62" fmla="*/ 5020601 h 5624512"/>
              <a:gd name="connsiteX63" fmla="*/ 0 w 12192000"/>
              <a:gd name="connsiteY63" fmla="*/ 0 h 5624512"/>
              <a:gd name="connsiteX64" fmla="*/ 9120188 w 12192000"/>
              <a:gd name="connsiteY64" fmla="*/ 0 h 5624512"/>
              <a:gd name="connsiteX65" fmla="*/ 9467680 w 12192000"/>
              <a:gd name="connsiteY65" fmla="*/ 0 h 5624512"/>
              <a:gd name="connsiteX66" fmla="*/ 12192000 w 12192000"/>
              <a:gd name="connsiteY66" fmla="*/ 0 h 5624512"/>
              <a:gd name="connsiteX67" fmla="*/ 12192000 w 12192000"/>
              <a:gd name="connsiteY67" fmla="*/ 5624512 h 5624512"/>
              <a:gd name="connsiteX68" fmla="*/ 9467680 w 12192000"/>
              <a:gd name="connsiteY68" fmla="*/ 5624512 h 5624512"/>
              <a:gd name="connsiteX69" fmla="*/ 9120188 w 12192000"/>
              <a:gd name="connsiteY69" fmla="*/ 5624512 h 5624512"/>
              <a:gd name="connsiteX70" fmla="*/ 0 w 12192000"/>
              <a:gd name="connsiteY70" fmla="*/ 5624512 h 562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192000" h="5624512">
                <a:moveTo>
                  <a:pt x="11143050" y="5163850"/>
                </a:moveTo>
                <a:cubicBezTo>
                  <a:pt x="11158594" y="5163850"/>
                  <a:pt x="11172611" y="5170135"/>
                  <a:pt x="11182808" y="5180355"/>
                </a:cubicBezTo>
                <a:cubicBezTo>
                  <a:pt x="11192916" y="5190486"/>
                  <a:pt x="11199187" y="5204534"/>
                  <a:pt x="11199187" y="5220131"/>
                </a:cubicBezTo>
                <a:cubicBezTo>
                  <a:pt x="11199187" y="5235639"/>
                  <a:pt x="11192916" y="5249686"/>
                  <a:pt x="11182808" y="5259889"/>
                </a:cubicBezTo>
                <a:cubicBezTo>
                  <a:pt x="11172611" y="5270108"/>
                  <a:pt x="11158594" y="5276411"/>
                  <a:pt x="11143050" y="5276411"/>
                </a:cubicBezTo>
                <a:cubicBezTo>
                  <a:pt x="11127577" y="5276411"/>
                  <a:pt x="11113560" y="5270108"/>
                  <a:pt x="11103363" y="5259889"/>
                </a:cubicBezTo>
                <a:cubicBezTo>
                  <a:pt x="11093255" y="5249686"/>
                  <a:pt x="11086966" y="5235639"/>
                  <a:pt x="11086966" y="5220131"/>
                </a:cubicBezTo>
                <a:cubicBezTo>
                  <a:pt x="11086966" y="5204534"/>
                  <a:pt x="11093255" y="5190486"/>
                  <a:pt x="11103363" y="5180355"/>
                </a:cubicBezTo>
                <a:cubicBezTo>
                  <a:pt x="11113560" y="5170135"/>
                  <a:pt x="11127577" y="5163850"/>
                  <a:pt x="11143050" y="5163850"/>
                </a:cubicBezTo>
                <a:close/>
                <a:moveTo>
                  <a:pt x="11836841" y="5113684"/>
                </a:moveTo>
                <a:lnTo>
                  <a:pt x="11836841" y="5326575"/>
                </a:lnTo>
                <a:lnTo>
                  <a:pt x="11895046" y="5326575"/>
                </a:lnTo>
                <a:lnTo>
                  <a:pt x="11895046" y="5113684"/>
                </a:lnTo>
                <a:close/>
                <a:moveTo>
                  <a:pt x="11519256" y="5110061"/>
                </a:moveTo>
                <a:cubicBezTo>
                  <a:pt x="11498495" y="5110061"/>
                  <a:pt x="11479741" y="5115114"/>
                  <a:pt x="11463118" y="5125256"/>
                </a:cubicBezTo>
                <a:lnTo>
                  <a:pt x="11463118" y="5113744"/>
                </a:lnTo>
                <a:lnTo>
                  <a:pt x="11409360" y="5113744"/>
                </a:lnTo>
                <a:lnTo>
                  <a:pt x="11409360" y="5326576"/>
                </a:lnTo>
                <a:lnTo>
                  <a:pt x="11463118" y="5326576"/>
                </a:lnTo>
                <a:lnTo>
                  <a:pt x="11463118" y="5220160"/>
                </a:lnTo>
                <a:cubicBezTo>
                  <a:pt x="11463118" y="5204574"/>
                  <a:pt x="11469405" y="5190536"/>
                  <a:pt x="11479581" y="5180412"/>
                </a:cubicBezTo>
                <a:cubicBezTo>
                  <a:pt x="11489687" y="5170199"/>
                  <a:pt x="11503788" y="5163919"/>
                  <a:pt x="11519256" y="5163919"/>
                </a:cubicBezTo>
                <a:cubicBezTo>
                  <a:pt x="11534725" y="5163919"/>
                  <a:pt x="11548808" y="5170199"/>
                  <a:pt x="11558931" y="5180412"/>
                </a:cubicBezTo>
                <a:cubicBezTo>
                  <a:pt x="11569107" y="5190536"/>
                  <a:pt x="11575394" y="5204574"/>
                  <a:pt x="11575394" y="5220160"/>
                </a:cubicBezTo>
                <a:lnTo>
                  <a:pt x="11575394" y="5326576"/>
                </a:lnTo>
                <a:lnTo>
                  <a:pt x="11629152" y="5326576"/>
                </a:lnTo>
                <a:lnTo>
                  <a:pt x="11629152" y="5220160"/>
                </a:lnTo>
                <a:cubicBezTo>
                  <a:pt x="11629152" y="5204574"/>
                  <a:pt x="11635422" y="5190536"/>
                  <a:pt x="11645616" y="5180412"/>
                </a:cubicBezTo>
                <a:cubicBezTo>
                  <a:pt x="11655721" y="5170199"/>
                  <a:pt x="11669804" y="5163919"/>
                  <a:pt x="11685290" y="5163919"/>
                </a:cubicBezTo>
                <a:cubicBezTo>
                  <a:pt x="11700759" y="5163919"/>
                  <a:pt x="11714771" y="5170199"/>
                  <a:pt x="11724948" y="5180412"/>
                </a:cubicBezTo>
                <a:cubicBezTo>
                  <a:pt x="11735142" y="5190536"/>
                  <a:pt x="11741411" y="5204574"/>
                  <a:pt x="11741411" y="5220160"/>
                </a:cubicBezTo>
                <a:lnTo>
                  <a:pt x="11741411" y="5326576"/>
                </a:lnTo>
                <a:lnTo>
                  <a:pt x="11795169" y="5326576"/>
                </a:lnTo>
                <a:lnTo>
                  <a:pt x="11795169" y="5220160"/>
                </a:lnTo>
                <a:cubicBezTo>
                  <a:pt x="11795169" y="5189700"/>
                  <a:pt x="11784460" y="5163759"/>
                  <a:pt x="11763006" y="5142283"/>
                </a:cubicBezTo>
                <a:cubicBezTo>
                  <a:pt x="11741571" y="5120808"/>
                  <a:pt x="11715606" y="5110061"/>
                  <a:pt x="11685290" y="5110061"/>
                </a:cubicBezTo>
                <a:cubicBezTo>
                  <a:pt x="11654957" y="5110061"/>
                  <a:pt x="11628993" y="5120808"/>
                  <a:pt x="11607557" y="5142283"/>
                </a:cubicBezTo>
                <a:cubicBezTo>
                  <a:pt x="11605710" y="5144116"/>
                  <a:pt x="11603952" y="5146037"/>
                  <a:pt x="11602264" y="5147959"/>
                </a:cubicBezTo>
                <a:cubicBezTo>
                  <a:pt x="11600577" y="5146037"/>
                  <a:pt x="11598819" y="5144116"/>
                  <a:pt x="11596990" y="5142283"/>
                </a:cubicBezTo>
                <a:cubicBezTo>
                  <a:pt x="11575536" y="5120808"/>
                  <a:pt x="11549572" y="5110061"/>
                  <a:pt x="11519256" y="5110061"/>
                </a:cubicBezTo>
                <a:close/>
                <a:moveTo>
                  <a:pt x="11143032" y="5110061"/>
                </a:moveTo>
                <a:cubicBezTo>
                  <a:pt x="11112705" y="5110061"/>
                  <a:pt x="11086835" y="5120805"/>
                  <a:pt x="11065386" y="5142274"/>
                </a:cubicBezTo>
                <a:cubicBezTo>
                  <a:pt x="11044381" y="5163246"/>
                  <a:pt x="11033674" y="5188469"/>
                  <a:pt x="11033177" y="5217996"/>
                </a:cubicBezTo>
                <a:lnTo>
                  <a:pt x="11033177" y="5222265"/>
                </a:lnTo>
                <a:cubicBezTo>
                  <a:pt x="11033674" y="5251721"/>
                  <a:pt x="11044381" y="5276926"/>
                  <a:pt x="11065386" y="5297968"/>
                </a:cubicBezTo>
                <a:cubicBezTo>
                  <a:pt x="11086657" y="5319296"/>
                  <a:pt x="11112297" y="5330021"/>
                  <a:pt x="11142322" y="5330199"/>
                </a:cubicBezTo>
                <a:lnTo>
                  <a:pt x="11144009" y="5330199"/>
                </a:lnTo>
                <a:cubicBezTo>
                  <a:pt x="11164446" y="5330039"/>
                  <a:pt x="11182876" y="5324970"/>
                  <a:pt x="11199140" y="5315009"/>
                </a:cubicBezTo>
                <a:lnTo>
                  <a:pt x="11199140" y="5326286"/>
                </a:lnTo>
                <a:lnTo>
                  <a:pt x="11252976" y="5326286"/>
                </a:lnTo>
                <a:lnTo>
                  <a:pt x="11252976" y="5113583"/>
                </a:lnTo>
                <a:lnTo>
                  <a:pt x="11199140" y="5113583"/>
                </a:lnTo>
                <a:lnTo>
                  <a:pt x="11199140" y="5125252"/>
                </a:lnTo>
                <a:cubicBezTo>
                  <a:pt x="11182610" y="5115113"/>
                  <a:pt x="11163860" y="5110061"/>
                  <a:pt x="11143032" y="5110061"/>
                </a:cubicBezTo>
                <a:close/>
                <a:moveTo>
                  <a:pt x="11301895" y="5028641"/>
                </a:moveTo>
                <a:lnTo>
                  <a:pt x="11301895" y="5326575"/>
                </a:lnTo>
                <a:lnTo>
                  <a:pt x="11360214" y="5326575"/>
                </a:lnTo>
                <a:lnTo>
                  <a:pt x="11360214" y="5028641"/>
                </a:lnTo>
                <a:close/>
                <a:moveTo>
                  <a:pt x="11865952" y="5020601"/>
                </a:moveTo>
                <a:cubicBezTo>
                  <a:pt x="11846483" y="5020601"/>
                  <a:pt x="11830386" y="5036730"/>
                  <a:pt x="11830386" y="5056237"/>
                </a:cubicBezTo>
                <a:cubicBezTo>
                  <a:pt x="11830386" y="5076171"/>
                  <a:pt x="11846483" y="5092282"/>
                  <a:pt x="11865952" y="5092282"/>
                </a:cubicBezTo>
                <a:cubicBezTo>
                  <a:pt x="11885422" y="5092282"/>
                  <a:pt x="11901501" y="5076171"/>
                  <a:pt x="11901501" y="5056237"/>
                </a:cubicBezTo>
                <a:cubicBezTo>
                  <a:pt x="11901501" y="5036730"/>
                  <a:pt x="11885422" y="5020601"/>
                  <a:pt x="11865952" y="5020601"/>
                </a:cubicBezTo>
                <a:close/>
                <a:moveTo>
                  <a:pt x="0" y="0"/>
                </a:moveTo>
                <a:lnTo>
                  <a:pt x="9120188" y="0"/>
                </a:lnTo>
                <a:lnTo>
                  <a:pt x="9467680" y="0"/>
                </a:lnTo>
                <a:lnTo>
                  <a:pt x="12192000" y="0"/>
                </a:lnTo>
                <a:lnTo>
                  <a:pt x="12192000" y="5624512"/>
                </a:lnTo>
                <a:lnTo>
                  <a:pt x="9467680" y="5624512"/>
                </a:lnTo>
                <a:lnTo>
                  <a:pt x="9120188" y="5624512"/>
                </a:lnTo>
                <a:lnTo>
                  <a:pt x="0" y="5624512"/>
                </a:lnTo>
                <a:close/>
              </a:path>
            </a:pathLst>
          </a:custGeom>
        </p:spPr>
        <p:txBody>
          <a:bodyPr wrap="square" lIns="0" tIns="2088000" rIns="0">
            <a:noAutofit/>
          </a:bodyPr>
          <a:lstStyle>
            <a:lvl1pPr marL="0" indent="0" algn="ctr">
              <a:buFont typeface="Arial" panose="020B0604020202020204" pitchFamily="34" charset="0"/>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E8EA5EDD-F35D-415B-A1F4-9ED99D6C033F}"/>
              </a:ext>
            </a:extLst>
          </p:cNvPr>
          <p:cNvSpPr/>
          <p:nvPr/>
        </p:nvSpPr>
        <p:spPr bwMode="gray">
          <a:xfrm>
            <a:off x="0" y="0"/>
            <a:ext cx="12192000" cy="1242391"/>
          </a:xfrm>
          <a:prstGeom prst="rect">
            <a:avLst/>
          </a:prstGeom>
          <a:solidFill>
            <a:schemeClr val="accent2"/>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a:xfrm>
            <a:off x="695325" y="626165"/>
            <a:ext cx="10801350" cy="443198"/>
          </a:xfrm>
        </p:spPr>
        <p:txBody>
          <a:bodyPr/>
          <a:lstStyle>
            <a:lvl1pPr>
              <a:defRPr>
                <a:solidFill>
                  <a:schemeClr val="bg1"/>
                </a:solidFill>
              </a:defRPr>
            </a:lvl1pPr>
          </a:lstStyle>
          <a:p>
            <a:r>
              <a:rPr lang="sv-SE"/>
              <a:t>Klicka här för att ändra mall för rubrikformat</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3" y="6496726"/>
            <a:ext cx="8820149"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3092702790"/>
      </p:ext>
    </p:extLst>
  </p:cSld>
  <p:clrMapOvr>
    <a:masterClrMapping/>
  </p:clrMapOvr>
  <p:transition spd="med">
    <p:fade/>
  </p:transition>
  <p:hf hdr="0" ftr="0" dt="0"/>
  <p:extLst>
    <p:ext uri="{DCECCB84-F9BA-43D5-87BE-67443E8EF086}">
      <p15:sldGuideLst xmlns:p15="http://schemas.microsoft.com/office/powerpoint/2012/main">
        <p15:guide id="3" orient="horz" pos="77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to utfallande, vit logga">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325CFF37-5C69-470F-BE0C-BB93C0AE0365}"/>
              </a:ext>
            </a:extLst>
          </p:cNvPr>
          <p:cNvSpPr/>
          <p:nvPr/>
        </p:nvSpPr>
        <p:spPr bwMode="gray">
          <a:xfrm>
            <a:off x="10868025" y="6134100"/>
            <a:ext cx="1238250" cy="564031"/>
          </a:xfrm>
          <a:prstGeom prst="rect">
            <a:avLst/>
          </a:prstGeom>
          <a:solidFill>
            <a:schemeClr val="bg1"/>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15" name="Platshållare för bild 14">
            <a:extLst>
              <a:ext uri="{FF2B5EF4-FFF2-40B4-BE49-F238E27FC236}">
                <a16:creationId xmlns:a16="http://schemas.microsoft.com/office/drawing/2014/main" id="{C59FE9FB-513F-4EAC-B6B5-293D68822EB6}"/>
              </a:ext>
            </a:extLst>
          </p:cNvPr>
          <p:cNvSpPr>
            <a:spLocks noGrp="1"/>
          </p:cNvSpPr>
          <p:nvPr>
            <p:ph type="pic" sz="quarter" idx="13"/>
          </p:nvPr>
        </p:nvSpPr>
        <p:spPr bwMode="gray">
          <a:xfrm>
            <a:off x="0" y="1"/>
            <a:ext cx="12192000" cy="6858000"/>
          </a:xfrm>
          <a:custGeom>
            <a:avLst/>
            <a:gdLst>
              <a:gd name="connsiteX0" fmla="*/ 11143050 w 12192000"/>
              <a:gd name="connsiteY0" fmla="*/ 6397338 h 6858000"/>
              <a:gd name="connsiteX1" fmla="*/ 11182808 w 12192000"/>
              <a:gd name="connsiteY1" fmla="*/ 6413843 h 6858000"/>
              <a:gd name="connsiteX2" fmla="*/ 11199187 w 12192000"/>
              <a:gd name="connsiteY2" fmla="*/ 6453619 h 6858000"/>
              <a:gd name="connsiteX3" fmla="*/ 11182808 w 12192000"/>
              <a:gd name="connsiteY3" fmla="*/ 6493377 h 6858000"/>
              <a:gd name="connsiteX4" fmla="*/ 11143050 w 12192000"/>
              <a:gd name="connsiteY4" fmla="*/ 6509899 h 6858000"/>
              <a:gd name="connsiteX5" fmla="*/ 11103363 w 12192000"/>
              <a:gd name="connsiteY5" fmla="*/ 6493377 h 6858000"/>
              <a:gd name="connsiteX6" fmla="*/ 11086966 w 12192000"/>
              <a:gd name="connsiteY6" fmla="*/ 6453619 h 6858000"/>
              <a:gd name="connsiteX7" fmla="*/ 11103363 w 12192000"/>
              <a:gd name="connsiteY7" fmla="*/ 6413843 h 6858000"/>
              <a:gd name="connsiteX8" fmla="*/ 11143050 w 12192000"/>
              <a:gd name="connsiteY8" fmla="*/ 6397338 h 6858000"/>
              <a:gd name="connsiteX9" fmla="*/ 11836841 w 12192000"/>
              <a:gd name="connsiteY9" fmla="*/ 6347172 h 6858000"/>
              <a:gd name="connsiteX10" fmla="*/ 11836841 w 12192000"/>
              <a:gd name="connsiteY10" fmla="*/ 6560063 h 6858000"/>
              <a:gd name="connsiteX11" fmla="*/ 11895046 w 12192000"/>
              <a:gd name="connsiteY11" fmla="*/ 6560063 h 6858000"/>
              <a:gd name="connsiteX12" fmla="*/ 11895046 w 12192000"/>
              <a:gd name="connsiteY12" fmla="*/ 6347172 h 6858000"/>
              <a:gd name="connsiteX13" fmla="*/ 11519256 w 12192000"/>
              <a:gd name="connsiteY13" fmla="*/ 6343549 h 6858000"/>
              <a:gd name="connsiteX14" fmla="*/ 11463118 w 12192000"/>
              <a:gd name="connsiteY14" fmla="*/ 6358744 h 6858000"/>
              <a:gd name="connsiteX15" fmla="*/ 11463118 w 12192000"/>
              <a:gd name="connsiteY15" fmla="*/ 6347232 h 6858000"/>
              <a:gd name="connsiteX16" fmla="*/ 11409360 w 12192000"/>
              <a:gd name="connsiteY16" fmla="*/ 6347232 h 6858000"/>
              <a:gd name="connsiteX17" fmla="*/ 11409360 w 12192000"/>
              <a:gd name="connsiteY17" fmla="*/ 6560064 h 6858000"/>
              <a:gd name="connsiteX18" fmla="*/ 11463118 w 12192000"/>
              <a:gd name="connsiteY18" fmla="*/ 6560064 h 6858000"/>
              <a:gd name="connsiteX19" fmla="*/ 11463118 w 12192000"/>
              <a:gd name="connsiteY19" fmla="*/ 6453648 h 6858000"/>
              <a:gd name="connsiteX20" fmla="*/ 11479581 w 12192000"/>
              <a:gd name="connsiteY20" fmla="*/ 6413900 h 6858000"/>
              <a:gd name="connsiteX21" fmla="*/ 11519256 w 12192000"/>
              <a:gd name="connsiteY21" fmla="*/ 6397407 h 6858000"/>
              <a:gd name="connsiteX22" fmla="*/ 11558931 w 12192000"/>
              <a:gd name="connsiteY22" fmla="*/ 6413900 h 6858000"/>
              <a:gd name="connsiteX23" fmla="*/ 11575394 w 12192000"/>
              <a:gd name="connsiteY23" fmla="*/ 6453648 h 6858000"/>
              <a:gd name="connsiteX24" fmla="*/ 11575394 w 12192000"/>
              <a:gd name="connsiteY24" fmla="*/ 6560064 h 6858000"/>
              <a:gd name="connsiteX25" fmla="*/ 11629152 w 12192000"/>
              <a:gd name="connsiteY25" fmla="*/ 6560064 h 6858000"/>
              <a:gd name="connsiteX26" fmla="*/ 11629152 w 12192000"/>
              <a:gd name="connsiteY26" fmla="*/ 6453648 h 6858000"/>
              <a:gd name="connsiteX27" fmla="*/ 11645616 w 12192000"/>
              <a:gd name="connsiteY27" fmla="*/ 6413900 h 6858000"/>
              <a:gd name="connsiteX28" fmla="*/ 11685290 w 12192000"/>
              <a:gd name="connsiteY28" fmla="*/ 6397407 h 6858000"/>
              <a:gd name="connsiteX29" fmla="*/ 11724948 w 12192000"/>
              <a:gd name="connsiteY29" fmla="*/ 6413900 h 6858000"/>
              <a:gd name="connsiteX30" fmla="*/ 11741411 w 12192000"/>
              <a:gd name="connsiteY30" fmla="*/ 6453648 h 6858000"/>
              <a:gd name="connsiteX31" fmla="*/ 11741411 w 12192000"/>
              <a:gd name="connsiteY31" fmla="*/ 6560064 h 6858000"/>
              <a:gd name="connsiteX32" fmla="*/ 11795169 w 12192000"/>
              <a:gd name="connsiteY32" fmla="*/ 6560064 h 6858000"/>
              <a:gd name="connsiteX33" fmla="*/ 11795169 w 12192000"/>
              <a:gd name="connsiteY33" fmla="*/ 6453648 h 6858000"/>
              <a:gd name="connsiteX34" fmla="*/ 11763006 w 12192000"/>
              <a:gd name="connsiteY34" fmla="*/ 6375771 h 6858000"/>
              <a:gd name="connsiteX35" fmla="*/ 11685290 w 12192000"/>
              <a:gd name="connsiteY35" fmla="*/ 6343549 h 6858000"/>
              <a:gd name="connsiteX36" fmla="*/ 11607557 w 12192000"/>
              <a:gd name="connsiteY36" fmla="*/ 6375771 h 6858000"/>
              <a:gd name="connsiteX37" fmla="*/ 11602264 w 12192000"/>
              <a:gd name="connsiteY37" fmla="*/ 6381447 h 6858000"/>
              <a:gd name="connsiteX38" fmla="*/ 11596990 w 12192000"/>
              <a:gd name="connsiteY38" fmla="*/ 6375771 h 6858000"/>
              <a:gd name="connsiteX39" fmla="*/ 11519256 w 12192000"/>
              <a:gd name="connsiteY39" fmla="*/ 6343549 h 6858000"/>
              <a:gd name="connsiteX40" fmla="*/ 11143032 w 12192000"/>
              <a:gd name="connsiteY40" fmla="*/ 6343549 h 6858000"/>
              <a:gd name="connsiteX41" fmla="*/ 11065386 w 12192000"/>
              <a:gd name="connsiteY41" fmla="*/ 6375762 h 6858000"/>
              <a:gd name="connsiteX42" fmla="*/ 11033177 w 12192000"/>
              <a:gd name="connsiteY42" fmla="*/ 6451484 h 6858000"/>
              <a:gd name="connsiteX43" fmla="*/ 11033177 w 12192000"/>
              <a:gd name="connsiteY43" fmla="*/ 6455753 h 6858000"/>
              <a:gd name="connsiteX44" fmla="*/ 11065386 w 12192000"/>
              <a:gd name="connsiteY44" fmla="*/ 6531456 h 6858000"/>
              <a:gd name="connsiteX45" fmla="*/ 11142322 w 12192000"/>
              <a:gd name="connsiteY45" fmla="*/ 6563687 h 6858000"/>
              <a:gd name="connsiteX46" fmla="*/ 11144009 w 12192000"/>
              <a:gd name="connsiteY46" fmla="*/ 6563687 h 6858000"/>
              <a:gd name="connsiteX47" fmla="*/ 11199140 w 12192000"/>
              <a:gd name="connsiteY47" fmla="*/ 6548497 h 6858000"/>
              <a:gd name="connsiteX48" fmla="*/ 11199140 w 12192000"/>
              <a:gd name="connsiteY48" fmla="*/ 6559774 h 6858000"/>
              <a:gd name="connsiteX49" fmla="*/ 11252976 w 12192000"/>
              <a:gd name="connsiteY49" fmla="*/ 6559774 h 6858000"/>
              <a:gd name="connsiteX50" fmla="*/ 11252976 w 12192000"/>
              <a:gd name="connsiteY50" fmla="*/ 6347071 h 6858000"/>
              <a:gd name="connsiteX51" fmla="*/ 11199140 w 12192000"/>
              <a:gd name="connsiteY51" fmla="*/ 6347071 h 6858000"/>
              <a:gd name="connsiteX52" fmla="*/ 11199140 w 12192000"/>
              <a:gd name="connsiteY52" fmla="*/ 6358740 h 6858000"/>
              <a:gd name="connsiteX53" fmla="*/ 11143032 w 12192000"/>
              <a:gd name="connsiteY53" fmla="*/ 6343549 h 6858000"/>
              <a:gd name="connsiteX54" fmla="*/ 11301895 w 12192000"/>
              <a:gd name="connsiteY54" fmla="*/ 6262129 h 6858000"/>
              <a:gd name="connsiteX55" fmla="*/ 11301895 w 12192000"/>
              <a:gd name="connsiteY55" fmla="*/ 6560063 h 6858000"/>
              <a:gd name="connsiteX56" fmla="*/ 11360214 w 12192000"/>
              <a:gd name="connsiteY56" fmla="*/ 6560063 h 6858000"/>
              <a:gd name="connsiteX57" fmla="*/ 11360214 w 12192000"/>
              <a:gd name="connsiteY57" fmla="*/ 6262129 h 6858000"/>
              <a:gd name="connsiteX58" fmla="*/ 11865952 w 12192000"/>
              <a:gd name="connsiteY58" fmla="*/ 6254089 h 6858000"/>
              <a:gd name="connsiteX59" fmla="*/ 11830386 w 12192000"/>
              <a:gd name="connsiteY59" fmla="*/ 6289725 h 6858000"/>
              <a:gd name="connsiteX60" fmla="*/ 11865952 w 12192000"/>
              <a:gd name="connsiteY60" fmla="*/ 6325770 h 6858000"/>
              <a:gd name="connsiteX61" fmla="*/ 11901501 w 12192000"/>
              <a:gd name="connsiteY61" fmla="*/ 6289725 h 6858000"/>
              <a:gd name="connsiteX62" fmla="*/ 11865952 w 12192000"/>
              <a:gd name="connsiteY62" fmla="*/ 6254089 h 6858000"/>
              <a:gd name="connsiteX63" fmla="*/ 0 w 12192000"/>
              <a:gd name="connsiteY63" fmla="*/ 0 h 6858000"/>
              <a:gd name="connsiteX64" fmla="*/ 9120188 w 12192000"/>
              <a:gd name="connsiteY64" fmla="*/ 0 h 6858000"/>
              <a:gd name="connsiteX65" fmla="*/ 9467680 w 12192000"/>
              <a:gd name="connsiteY65" fmla="*/ 0 h 6858000"/>
              <a:gd name="connsiteX66" fmla="*/ 12192000 w 12192000"/>
              <a:gd name="connsiteY66" fmla="*/ 0 h 6858000"/>
              <a:gd name="connsiteX67" fmla="*/ 12192000 w 12192000"/>
              <a:gd name="connsiteY67" fmla="*/ 1233488 h 6858000"/>
              <a:gd name="connsiteX68" fmla="*/ 12192000 w 12192000"/>
              <a:gd name="connsiteY68" fmla="*/ 5624512 h 6858000"/>
              <a:gd name="connsiteX69" fmla="*/ 12192000 w 12192000"/>
              <a:gd name="connsiteY69" fmla="*/ 6858000 h 6858000"/>
              <a:gd name="connsiteX70" fmla="*/ 9467680 w 12192000"/>
              <a:gd name="connsiteY70" fmla="*/ 6858000 h 6858000"/>
              <a:gd name="connsiteX71" fmla="*/ 9120188 w 12192000"/>
              <a:gd name="connsiteY71" fmla="*/ 6858000 h 6858000"/>
              <a:gd name="connsiteX72" fmla="*/ 0 w 12192000"/>
              <a:gd name="connsiteY72" fmla="*/ 6858000 h 6858000"/>
              <a:gd name="connsiteX73" fmla="*/ 0 w 12192000"/>
              <a:gd name="connsiteY73" fmla="*/ 5624512 h 6858000"/>
              <a:gd name="connsiteX74" fmla="*/ 0 w 12192000"/>
              <a:gd name="connsiteY74" fmla="*/ 12334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2000" h="6858000">
                <a:moveTo>
                  <a:pt x="11143050" y="6397338"/>
                </a:moveTo>
                <a:cubicBezTo>
                  <a:pt x="11158594" y="6397338"/>
                  <a:pt x="11172611" y="6403623"/>
                  <a:pt x="11182808" y="6413843"/>
                </a:cubicBezTo>
                <a:cubicBezTo>
                  <a:pt x="11192916" y="6423974"/>
                  <a:pt x="11199187" y="6438022"/>
                  <a:pt x="11199187" y="6453619"/>
                </a:cubicBezTo>
                <a:cubicBezTo>
                  <a:pt x="11199187" y="6469127"/>
                  <a:pt x="11192916" y="6483174"/>
                  <a:pt x="11182808" y="6493377"/>
                </a:cubicBezTo>
                <a:cubicBezTo>
                  <a:pt x="11172611" y="6503596"/>
                  <a:pt x="11158594" y="6509899"/>
                  <a:pt x="11143050" y="6509899"/>
                </a:cubicBezTo>
                <a:cubicBezTo>
                  <a:pt x="11127577" y="6509899"/>
                  <a:pt x="11113560" y="6503596"/>
                  <a:pt x="11103363" y="6493377"/>
                </a:cubicBezTo>
                <a:cubicBezTo>
                  <a:pt x="11093255" y="6483174"/>
                  <a:pt x="11086966" y="6469127"/>
                  <a:pt x="11086966" y="6453619"/>
                </a:cubicBezTo>
                <a:cubicBezTo>
                  <a:pt x="11086966" y="6438022"/>
                  <a:pt x="11093255" y="6423974"/>
                  <a:pt x="11103363" y="6413843"/>
                </a:cubicBezTo>
                <a:cubicBezTo>
                  <a:pt x="11113560" y="6403623"/>
                  <a:pt x="11127577" y="6397338"/>
                  <a:pt x="11143050" y="6397338"/>
                </a:cubicBezTo>
                <a:close/>
                <a:moveTo>
                  <a:pt x="11836841" y="6347172"/>
                </a:moveTo>
                <a:lnTo>
                  <a:pt x="11836841" y="6560063"/>
                </a:lnTo>
                <a:lnTo>
                  <a:pt x="11895046" y="6560063"/>
                </a:lnTo>
                <a:lnTo>
                  <a:pt x="11895046" y="6347172"/>
                </a:lnTo>
                <a:close/>
                <a:moveTo>
                  <a:pt x="11519256" y="6343549"/>
                </a:moveTo>
                <a:cubicBezTo>
                  <a:pt x="11498495" y="6343549"/>
                  <a:pt x="11479741" y="6348602"/>
                  <a:pt x="11463118" y="6358744"/>
                </a:cubicBezTo>
                <a:lnTo>
                  <a:pt x="11463118" y="6347232"/>
                </a:lnTo>
                <a:lnTo>
                  <a:pt x="11409360" y="6347232"/>
                </a:lnTo>
                <a:lnTo>
                  <a:pt x="11409360" y="6560064"/>
                </a:lnTo>
                <a:lnTo>
                  <a:pt x="11463118" y="6560064"/>
                </a:lnTo>
                <a:lnTo>
                  <a:pt x="11463118" y="6453648"/>
                </a:lnTo>
                <a:cubicBezTo>
                  <a:pt x="11463118" y="6438062"/>
                  <a:pt x="11469405" y="6424024"/>
                  <a:pt x="11479581" y="6413900"/>
                </a:cubicBezTo>
                <a:cubicBezTo>
                  <a:pt x="11489687" y="6403687"/>
                  <a:pt x="11503788" y="6397407"/>
                  <a:pt x="11519256" y="6397407"/>
                </a:cubicBezTo>
                <a:cubicBezTo>
                  <a:pt x="11534725" y="6397407"/>
                  <a:pt x="11548808" y="6403687"/>
                  <a:pt x="11558931" y="6413900"/>
                </a:cubicBezTo>
                <a:cubicBezTo>
                  <a:pt x="11569107" y="6424024"/>
                  <a:pt x="11575394" y="6438062"/>
                  <a:pt x="11575394" y="6453648"/>
                </a:cubicBezTo>
                <a:lnTo>
                  <a:pt x="11575394" y="6560064"/>
                </a:lnTo>
                <a:lnTo>
                  <a:pt x="11629152" y="6560064"/>
                </a:lnTo>
                <a:lnTo>
                  <a:pt x="11629152" y="6453648"/>
                </a:lnTo>
                <a:cubicBezTo>
                  <a:pt x="11629152" y="6438062"/>
                  <a:pt x="11635422" y="6424024"/>
                  <a:pt x="11645616" y="6413900"/>
                </a:cubicBezTo>
                <a:cubicBezTo>
                  <a:pt x="11655721" y="6403687"/>
                  <a:pt x="11669804" y="6397407"/>
                  <a:pt x="11685290" y="6397407"/>
                </a:cubicBezTo>
                <a:cubicBezTo>
                  <a:pt x="11700759" y="6397407"/>
                  <a:pt x="11714771" y="6403687"/>
                  <a:pt x="11724948" y="6413900"/>
                </a:cubicBezTo>
                <a:cubicBezTo>
                  <a:pt x="11735142" y="6424024"/>
                  <a:pt x="11741411" y="6438062"/>
                  <a:pt x="11741411" y="6453648"/>
                </a:cubicBezTo>
                <a:lnTo>
                  <a:pt x="11741411" y="6560064"/>
                </a:lnTo>
                <a:lnTo>
                  <a:pt x="11795169" y="6560064"/>
                </a:lnTo>
                <a:lnTo>
                  <a:pt x="11795169" y="6453648"/>
                </a:lnTo>
                <a:cubicBezTo>
                  <a:pt x="11795169" y="6423188"/>
                  <a:pt x="11784460" y="6397247"/>
                  <a:pt x="11763006" y="6375771"/>
                </a:cubicBezTo>
                <a:cubicBezTo>
                  <a:pt x="11741571" y="6354296"/>
                  <a:pt x="11715606" y="6343549"/>
                  <a:pt x="11685290" y="6343549"/>
                </a:cubicBezTo>
                <a:cubicBezTo>
                  <a:pt x="11654957" y="6343549"/>
                  <a:pt x="11628993" y="6354296"/>
                  <a:pt x="11607557" y="6375771"/>
                </a:cubicBezTo>
                <a:cubicBezTo>
                  <a:pt x="11605710" y="6377604"/>
                  <a:pt x="11603952" y="6379525"/>
                  <a:pt x="11602264" y="6381447"/>
                </a:cubicBezTo>
                <a:cubicBezTo>
                  <a:pt x="11600577" y="6379525"/>
                  <a:pt x="11598819" y="6377604"/>
                  <a:pt x="11596990" y="6375771"/>
                </a:cubicBezTo>
                <a:cubicBezTo>
                  <a:pt x="11575536" y="6354296"/>
                  <a:pt x="11549572" y="6343549"/>
                  <a:pt x="11519256" y="6343549"/>
                </a:cubicBezTo>
                <a:close/>
                <a:moveTo>
                  <a:pt x="11143032" y="6343549"/>
                </a:moveTo>
                <a:cubicBezTo>
                  <a:pt x="11112705" y="6343549"/>
                  <a:pt x="11086835" y="6354293"/>
                  <a:pt x="11065386" y="6375762"/>
                </a:cubicBezTo>
                <a:cubicBezTo>
                  <a:pt x="11044381" y="6396734"/>
                  <a:pt x="11033674" y="6421957"/>
                  <a:pt x="11033177" y="6451484"/>
                </a:cubicBezTo>
                <a:lnTo>
                  <a:pt x="11033177" y="6455753"/>
                </a:lnTo>
                <a:cubicBezTo>
                  <a:pt x="11033674" y="6485209"/>
                  <a:pt x="11044381" y="6510414"/>
                  <a:pt x="11065386" y="6531456"/>
                </a:cubicBezTo>
                <a:cubicBezTo>
                  <a:pt x="11086657" y="6552784"/>
                  <a:pt x="11112297" y="6563509"/>
                  <a:pt x="11142322" y="6563687"/>
                </a:cubicBezTo>
                <a:lnTo>
                  <a:pt x="11144009" y="6563687"/>
                </a:lnTo>
                <a:cubicBezTo>
                  <a:pt x="11164446" y="6563527"/>
                  <a:pt x="11182876" y="6558458"/>
                  <a:pt x="11199140" y="6548497"/>
                </a:cubicBezTo>
                <a:lnTo>
                  <a:pt x="11199140" y="6559774"/>
                </a:lnTo>
                <a:lnTo>
                  <a:pt x="11252976" y="6559774"/>
                </a:lnTo>
                <a:lnTo>
                  <a:pt x="11252976" y="6347071"/>
                </a:lnTo>
                <a:lnTo>
                  <a:pt x="11199140" y="6347071"/>
                </a:lnTo>
                <a:lnTo>
                  <a:pt x="11199140" y="6358740"/>
                </a:lnTo>
                <a:cubicBezTo>
                  <a:pt x="11182610" y="6348601"/>
                  <a:pt x="11163860" y="6343549"/>
                  <a:pt x="11143032" y="6343549"/>
                </a:cubicBezTo>
                <a:close/>
                <a:moveTo>
                  <a:pt x="11301895" y="6262129"/>
                </a:moveTo>
                <a:lnTo>
                  <a:pt x="11301895" y="6560063"/>
                </a:lnTo>
                <a:lnTo>
                  <a:pt x="11360214" y="6560063"/>
                </a:lnTo>
                <a:lnTo>
                  <a:pt x="11360214" y="6262129"/>
                </a:lnTo>
                <a:close/>
                <a:moveTo>
                  <a:pt x="11865952" y="6254089"/>
                </a:moveTo>
                <a:cubicBezTo>
                  <a:pt x="11846483" y="6254089"/>
                  <a:pt x="11830386" y="6270218"/>
                  <a:pt x="11830386" y="6289725"/>
                </a:cubicBezTo>
                <a:cubicBezTo>
                  <a:pt x="11830386" y="6309659"/>
                  <a:pt x="11846483" y="6325770"/>
                  <a:pt x="11865952" y="6325770"/>
                </a:cubicBezTo>
                <a:cubicBezTo>
                  <a:pt x="11885422" y="6325770"/>
                  <a:pt x="11901501" y="6309659"/>
                  <a:pt x="11901501" y="6289725"/>
                </a:cubicBezTo>
                <a:cubicBezTo>
                  <a:pt x="11901501" y="6270218"/>
                  <a:pt x="11885422" y="6254089"/>
                  <a:pt x="11865952" y="6254089"/>
                </a:cubicBezTo>
                <a:close/>
                <a:moveTo>
                  <a:pt x="0" y="0"/>
                </a:moveTo>
                <a:lnTo>
                  <a:pt x="9120188" y="0"/>
                </a:lnTo>
                <a:lnTo>
                  <a:pt x="9467680" y="0"/>
                </a:lnTo>
                <a:lnTo>
                  <a:pt x="12192000" y="0"/>
                </a:lnTo>
                <a:lnTo>
                  <a:pt x="12192000" y="1233488"/>
                </a:lnTo>
                <a:lnTo>
                  <a:pt x="12192000" y="5624512"/>
                </a:lnTo>
                <a:lnTo>
                  <a:pt x="12192000" y="6858000"/>
                </a:lnTo>
                <a:lnTo>
                  <a:pt x="9467680" y="6858000"/>
                </a:lnTo>
                <a:lnTo>
                  <a:pt x="9120188" y="6858000"/>
                </a:lnTo>
                <a:lnTo>
                  <a:pt x="0" y="6858000"/>
                </a:lnTo>
                <a:lnTo>
                  <a:pt x="0" y="5624512"/>
                </a:lnTo>
                <a:lnTo>
                  <a:pt x="0" y="1233488"/>
                </a:lnTo>
                <a:close/>
              </a:path>
            </a:pathLst>
          </a:custGeom>
        </p:spPr>
        <p:txBody>
          <a:bodyPr wrap="square" lIns="0" tIns="2700000" rIns="0">
            <a:noAutofit/>
          </a:bodyPr>
          <a:lstStyle>
            <a:lvl1pPr marL="0" indent="0" algn="ctr">
              <a:buFont typeface="Arial" panose="020B0604020202020204" pitchFamily="34" charset="0"/>
              <a:buNone/>
              <a:defRPr/>
            </a:lvl1pPr>
          </a:lstStyle>
          <a:p>
            <a:r>
              <a:rPr lang="sv-SE"/>
              <a:t>Klicka på ikonen för att lägga till en bild</a:t>
            </a:r>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3" y="6496726"/>
            <a:ext cx="8820149"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494306180"/>
      </p:ext>
    </p:extLst>
  </p:cSld>
  <p:clrMapOvr>
    <a:masterClrMapping/>
  </p:clrMapOvr>
  <p:transition spd="med">
    <p:fade/>
  </p:transition>
  <p:hf hdr="0" ft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utfallande, svart logga">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325CFF37-5C69-470F-BE0C-BB93C0AE0365}"/>
              </a:ext>
            </a:extLst>
          </p:cNvPr>
          <p:cNvSpPr/>
          <p:nvPr/>
        </p:nvSpPr>
        <p:spPr bwMode="gray">
          <a:xfrm>
            <a:off x="10868025" y="6134100"/>
            <a:ext cx="1238250" cy="564031"/>
          </a:xfrm>
          <a:prstGeom prst="rect">
            <a:avLst/>
          </a:prstGeom>
          <a:solidFill>
            <a:srgbClr val="000000"/>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15" name="Platshållare för bild 14">
            <a:extLst>
              <a:ext uri="{FF2B5EF4-FFF2-40B4-BE49-F238E27FC236}">
                <a16:creationId xmlns:a16="http://schemas.microsoft.com/office/drawing/2014/main" id="{9A0BEB1D-A07C-4D4A-8FAB-A115033CD3BA}"/>
              </a:ext>
            </a:extLst>
          </p:cNvPr>
          <p:cNvSpPr>
            <a:spLocks noGrp="1"/>
          </p:cNvSpPr>
          <p:nvPr>
            <p:ph type="pic" sz="quarter" idx="13"/>
          </p:nvPr>
        </p:nvSpPr>
        <p:spPr bwMode="gray">
          <a:xfrm>
            <a:off x="0" y="1"/>
            <a:ext cx="12192000" cy="6858000"/>
          </a:xfrm>
          <a:custGeom>
            <a:avLst/>
            <a:gdLst>
              <a:gd name="connsiteX0" fmla="*/ 11143050 w 12192000"/>
              <a:gd name="connsiteY0" fmla="*/ 6397338 h 6858000"/>
              <a:gd name="connsiteX1" fmla="*/ 11182808 w 12192000"/>
              <a:gd name="connsiteY1" fmla="*/ 6413843 h 6858000"/>
              <a:gd name="connsiteX2" fmla="*/ 11199187 w 12192000"/>
              <a:gd name="connsiteY2" fmla="*/ 6453619 h 6858000"/>
              <a:gd name="connsiteX3" fmla="*/ 11182808 w 12192000"/>
              <a:gd name="connsiteY3" fmla="*/ 6493377 h 6858000"/>
              <a:gd name="connsiteX4" fmla="*/ 11143050 w 12192000"/>
              <a:gd name="connsiteY4" fmla="*/ 6509899 h 6858000"/>
              <a:gd name="connsiteX5" fmla="*/ 11103363 w 12192000"/>
              <a:gd name="connsiteY5" fmla="*/ 6493377 h 6858000"/>
              <a:gd name="connsiteX6" fmla="*/ 11086966 w 12192000"/>
              <a:gd name="connsiteY6" fmla="*/ 6453619 h 6858000"/>
              <a:gd name="connsiteX7" fmla="*/ 11103363 w 12192000"/>
              <a:gd name="connsiteY7" fmla="*/ 6413843 h 6858000"/>
              <a:gd name="connsiteX8" fmla="*/ 11143050 w 12192000"/>
              <a:gd name="connsiteY8" fmla="*/ 6397338 h 6858000"/>
              <a:gd name="connsiteX9" fmla="*/ 11836841 w 12192000"/>
              <a:gd name="connsiteY9" fmla="*/ 6347172 h 6858000"/>
              <a:gd name="connsiteX10" fmla="*/ 11836841 w 12192000"/>
              <a:gd name="connsiteY10" fmla="*/ 6560063 h 6858000"/>
              <a:gd name="connsiteX11" fmla="*/ 11895046 w 12192000"/>
              <a:gd name="connsiteY11" fmla="*/ 6560063 h 6858000"/>
              <a:gd name="connsiteX12" fmla="*/ 11895046 w 12192000"/>
              <a:gd name="connsiteY12" fmla="*/ 6347172 h 6858000"/>
              <a:gd name="connsiteX13" fmla="*/ 11519256 w 12192000"/>
              <a:gd name="connsiteY13" fmla="*/ 6343549 h 6858000"/>
              <a:gd name="connsiteX14" fmla="*/ 11463118 w 12192000"/>
              <a:gd name="connsiteY14" fmla="*/ 6358744 h 6858000"/>
              <a:gd name="connsiteX15" fmla="*/ 11463118 w 12192000"/>
              <a:gd name="connsiteY15" fmla="*/ 6347232 h 6858000"/>
              <a:gd name="connsiteX16" fmla="*/ 11409360 w 12192000"/>
              <a:gd name="connsiteY16" fmla="*/ 6347232 h 6858000"/>
              <a:gd name="connsiteX17" fmla="*/ 11409360 w 12192000"/>
              <a:gd name="connsiteY17" fmla="*/ 6560064 h 6858000"/>
              <a:gd name="connsiteX18" fmla="*/ 11463118 w 12192000"/>
              <a:gd name="connsiteY18" fmla="*/ 6560064 h 6858000"/>
              <a:gd name="connsiteX19" fmla="*/ 11463118 w 12192000"/>
              <a:gd name="connsiteY19" fmla="*/ 6453648 h 6858000"/>
              <a:gd name="connsiteX20" fmla="*/ 11479581 w 12192000"/>
              <a:gd name="connsiteY20" fmla="*/ 6413900 h 6858000"/>
              <a:gd name="connsiteX21" fmla="*/ 11519256 w 12192000"/>
              <a:gd name="connsiteY21" fmla="*/ 6397407 h 6858000"/>
              <a:gd name="connsiteX22" fmla="*/ 11558931 w 12192000"/>
              <a:gd name="connsiteY22" fmla="*/ 6413900 h 6858000"/>
              <a:gd name="connsiteX23" fmla="*/ 11575394 w 12192000"/>
              <a:gd name="connsiteY23" fmla="*/ 6453648 h 6858000"/>
              <a:gd name="connsiteX24" fmla="*/ 11575394 w 12192000"/>
              <a:gd name="connsiteY24" fmla="*/ 6560064 h 6858000"/>
              <a:gd name="connsiteX25" fmla="*/ 11629152 w 12192000"/>
              <a:gd name="connsiteY25" fmla="*/ 6560064 h 6858000"/>
              <a:gd name="connsiteX26" fmla="*/ 11629152 w 12192000"/>
              <a:gd name="connsiteY26" fmla="*/ 6453648 h 6858000"/>
              <a:gd name="connsiteX27" fmla="*/ 11645616 w 12192000"/>
              <a:gd name="connsiteY27" fmla="*/ 6413900 h 6858000"/>
              <a:gd name="connsiteX28" fmla="*/ 11685290 w 12192000"/>
              <a:gd name="connsiteY28" fmla="*/ 6397407 h 6858000"/>
              <a:gd name="connsiteX29" fmla="*/ 11724948 w 12192000"/>
              <a:gd name="connsiteY29" fmla="*/ 6413900 h 6858000"/>
              <a:gd name="connsiteX30" fmla="*/ 11741411 w 12192000"/>
              <a:gd name="connsiteY30" fmla="*/ 6453648 h 6858000"/>
              <a:gd name="connsiteX31" fmla="*/ 11741411 w 12192000"/>
              <a:gd name="connsiteY31" fmla="*/ 6560064 h 6858000"/>
              <a:gd name="connsiteX32" fmla="*/ 11795169 w 12192000"/>
              <a:gd name="connsiteY32" fmla="*/ 6560064 h 6858000"/>
              <a:gd name="connsiteX33" fmla="*/ 11795169 w 12192000"/>
              <a:gd name="connsiteY33" fmla="*/ 6453648 h 6858000"/>
              <a:gd name="connsiteX34" fmla="*/ 11763006 w 12192000"/>
              <a:gd name="connsiteY34" fmla="*/ 6375771 h 6858000"/>
              <a:gd name="connsiteX35" fmla="*/ 11685290 w 12192000"/>
              <a:gd name="connsiteY35" fmla="*/ 6343549 h 6858000"/>
              <a:gd name="connsiteX36" fmla="*/ 11607557 w 12192000"/>
              <a:gd name="connsiteY36" fmla="*/ 6375771 h 6858000"/>
              <a:gd name="connsiteX37" fmla="*/ 11602264 w 12192000"/>
              <a:gd name="connsiteY37" fmla="*/ 6381447 h 6858000"/>
              <a:gd name="connsiteX38" fmla="*/ 11596990 w 12192000"/>
              <a:gd name="connsiteY38" fmla="*/ 6375771 h 6858000"/>
              <a:gd name="connsiteX39" fmla="*/ 11519256 w 12192000"/>
              <a:gd name="connsiteY39" fmla="*/ 6343549 h 6858000"/>
              <a:gd name="connsiteX40" fmla="*/ 11143032 w 12192000"/>
              <a:gd name="connsiteY40" fmla="*/ 6343549 h 6858000"/>
              <a:gd name="connsiteX41" fmla="*/ 11065386 w 12192000"/>
              <a:gd name="connsiteY41" fmla="*/ 6375762 h 6858000"/>
              <a:gd name="connsiteX42" fmla="*/ 11033177 w 12192000"/>
              <a:gd name="connsiteY42" fmla="*/ 6451484 h 6858000"/>
              <a:gd name="connsiteX43" fmla="*/ 11033177 w 12192000"/>
              <a:gd name="connsiteY43" fmla="*/ 6455753 h 6858000"/>
              <a:gd name="connsiteX44" fmla="*/ 11065386 w 12192000"/>
              <a:gd name="connsiteY44" fmla="*/ 6531456 h 6858000"/>
              <a:gd name="connsiteX45" fmla="*/ 11142322 w 12192000"/>
              <a:gd name="connsiteY45" fmla="*/ 6563687 h 6858000"/>
              <a:gd name="connsiteX46" fmla="*/ 11144009 w 12192000"/>
              <a:gd name="connsiteY46" fmla="*/ 6563687 h 6858000"/>
              <a:gd name="connsiteX47" fmla="*/ 11199140 w 12192000"/>
              <a:gd name="connsiteY47" fmla="*/ 6548497 h 6858000"/>
              <a:gd name="connsiteX48" fmla="*/ 11199140 w 12192000"/>
              <a:gd name="connsiteY48" fmla="*/ 6559774 h 6858000"/>
              <a:gd name="connsiteX49" fmla="*/ 11252976 w 12192000"/>
              <a:gd name="connsiteY49" fmla="*/ 6559774 h 6858000"/>
              <a:gd name="connsiteX50" fmla="*/ 11252976 w 12192000"/>
              <a:gd name="connsiteY50" fmla="*/ 6347071 h 6858000"/>
              <a:gd name="connsiteX51" fmla="*/ 11199140 w 12192000"/>
              <a:gd name="connsiteY51" fmla="*/ 6347071 h 6858000"/>
              <a:gd name="connsiteX52" fmla="*/ 11199140 w 12192000"/>
              <a:gd name="connsiteY52" fmla="*/ 6358740 h 6858000"/>
              <a:gd name="connsiteX53" fmla="*/ 11143032 w 12192000"/>
              <a:gd name="connsiteY53" fmla="*/ 6343549 h 6858000"/>
              <a:gd name="connsiteX54" fmla="*/ 11301895 w 12192000"/>
              <a:gd name="connsiteY54" fmla="*/ 6262129 h 6858000"/>
              <a:gd name="connsiteX55" fmla="*/ 11301895 w 12192000"/>
              <a:gd name="connsiteY55" fmla="*/ 6560063 h 6858000"/>
              <a:gd name="connsiteX56" fmla="*/ 11360214 w 12192000"/>
              <a:gd name="connsiteY56" fmla="*/ 6560063 h 6858000"/>
              <a:gd name="connsiteX57" fmla="*/ 11360214 w 12192000"/>
              <a:gd name="connsiteY57" fmla="*/ 6262129 h 6858000"/>
              <a:gd name="connsiteX58" fmla="*/ 11865952 w 12192000"/>
              <a:gd name="connsiteY58" fmla="*/ 6254089 h 6858000"/>
              <a:gd name="connsiteX59" fmla="*/ 11830386 w 12192000"/>
              <a:gd name="connsiteY59" fmla="*/ 6289725 h 6858000"/>
              <a:gd name="connsiteX60" fmla="*/ 11865952 w 12192000"/>
              <a:gd name="connsiteY60" fmla="*/ 6325770 h 6858000"/>
              <a:gd name="connsiteX61" fmla="*/ 11901501 w 12192000"/>
              <a:gd name="connsiteY61" fmla="*/ 6289725 h 6858000"/>
              <a:gd name="connsiteX62" fmla="*/ 11865952 w 12192000"/>
              <a:gd name="connsiteY62" fmla="*/ 6254089 h 6858000"/>
              <a:gd name="connsiteX63" fmla="*/ 0 w 12192000"/>
              <a:gd name="connsiteY63" fmla="*/ 0 h 6858000"/>
              <a:gd name="connsiteX64" fmla="*/ 9120188 w 12192000"/>
              <a:gd name="connsiteY64" fmla="*/ 0 h 6858000"/>
              <a:gd name="connsiteX65" fmla="*/ 9467680 w 12192000"/>
              <a:gd name="connsiteY65" fmla="*/ 0 h 6858000"/>
              <a:gd name="connsiteX66" fmla="*/ 12192000 w 12192000"/>
              <a:gd name="connsiteY66" fmla="*/ 0 h 6858000"/>
              <a:gd name="connsiteX67" fmla="*/ 12192000 w 12192000"/>
              <a:gd name="connsiteY67" fmla="*/ 1233488 h 6858000"/>
              <a:gd name="connsiteX68" fmla="*/ 12192000 w 12192000"/>
              <a:gd name="connsiteY68" fmla="*/ 5624512 h 6858000"/>
              <a:gd name="connsiteX69" fmla="*/ 12192000 w 12192000"/>
              <a:gd name="connsiteY69" fmla="*/ 6858000 h 6858000"/>
              <a:gd name="connsiteX70" fmla="*/ 9467680 w 12192000"/>
              <a:gd name="connsiteY70" fmla="*/ 6858000 h 6858000"/>
              <a:gd name="connsiteX71" fmla="*/ 9120188 w 12192000"/>
              <a:gd name="connsiteY71" fmla="*/ 6858000 h 6858000"/>
              <a:gd name="connsiteX72" fmla="*/ 0 w 12192000"/>
              <a:gd name="connsiteY72" fmla="*/ 6858000 h 6858000"/>
              <a:gd name="connsiteX73" fmla="*/ 0 w 12192000"/>
              <a:gd name="connsiteY73" fmla="*/ 5624512 h 6858000"/>
              <a:gd name="connsiteX74" fmla="*/ 0 w 12192000"/>
              <a:gd name="connsiteY74" fmla="*/ 12334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2000" h="6858000">
                <a:moveTo>
                  <a:pt x="11143050" y="6397338"/>
                </a:moveTo>
                <a:cubicBezTo>
                  <a:pt x="11158594" y="6397338"/>
                  <a:pt x="11172611" y="6403623"/>
                  <a:pt x="11182808" y="6413843"/>
                </a:cubicBezTo>
                <a:cubicBezTo>
                  <a:pt x="11192916" y="6423974"/>
                  <a:pt x="11199187" y="6438022"/>
                  <a:pt x="11199187" y="6453619"/>
                </a:cubicBezTo>
                <a:cubicBezTo>
                  <a:pt x="11199187" y="6469127"/>
                  <a:pt x="11192916" y="6483174"/>
                  <a:pt x="11182808" y="6493377"/>
                </a:cubicBezTo>
                <a:cubicBezTo>
                  <a:pt x="11172611" y="6503596"/>
                  <a:pt x="11158594" y="6509899"/>
                  <a:pt x="11143050" y="6509899"/>
                </a:cubicBezTo>
                <a:cubicBezTo>
                  <a:pt x="11127577" y="6509899"/>
                  <a:pt x="11113560" y="6503596"/>
                  <a:pt x="11103363" y="6493377"/>
                </a:cubicBezTo>
                <a:cubicBezTo>
                  <a:pt x="11093255" y="6483174"/>
                  <a:pt x="11086966" y="6469127"/>
                  <a:pt x="11086966" y="6453619"/>
                </a:cubicBezTo>
                <a:cubicBezTo>
                  <a:pt x="11086966" y="6438022"/>
                  <a:pt x="11093255" y="6423974"/>
                  <a:pt x="11103363" y="6413843"/>
                </a:cubicBezTo>
                <a:cubicBezTo>
                  <a:pt x="11113560" y="6403623"/>
                  <a:pt x="11127577" y="6397338"/>
                  <a:pt x="11143050" y="6397338"/>
                </a:cubicBezTo>
                <a:close/>
                <a:moveTo>
                  <a:pt x="11836841" y="6347172"/>
                </a:moveTo>
                <a:lnTo>
                  <a:pt x="11836841" y="6560063"/>
                </a:lnTo>
                <a:lnTo>
                  <a:pt x="11895046" y="6560063"/>
                </a:lnTo>
                <a:lnTo>
                  <a:pt x="11895046" y="6347172"/>
                </a:lnTo>
                <a:close/>
                <a:moveTo>
                  <a:pt x="11519256" y="6343549"/>
                </a:moveTo>
                <a:cubicBezTo>
                  <a:pt x="11498495" y="6343549"/>
                  <a:pt x="11479741" y="6348602"/>
                  <a:pt x="11463118" y="6358744"/>
                </a:cubicBezTo>
                <a:lnTo>
                  <a:pt x="11463118" y="6347232"/>
                </a:lnTo>
                <a:lnTo>
                  <a:pt x="11409360" y="6347232"/>
                </a:lnTo>
                <a:lnTo>
                  <a:pt x="11409360" y="6560064"/>
                </a:lnTo>
                <a:lnTo>
                  <a:pt x="11463118" y="6560064"/>
                </a:lnTo>
                <a:lnTo>
                  <a:pt x="11463118" y="6453648"/>
                </a:lnTo>
                <a:cubicBezTo>
                  <a:pt x="11463118" y="6438062"/>
                  <a:pt x="11469405" y="6424024"/>
                  <a:pt x="11479581" y="6413900"/>
                </a:cubicBezTo>
                <a:cubicBezTo>
                  <a:pt x="11489687" y="6403687"/>
                  <a:pt x="11503788" y="6397407"/>
                  <a:pt x="11519256" y="6397407"/>
                </a:cubicBezTo>
                <a:cubicBezTo>
                  <a:pt x="11534725" y="6397407"/>
                  <a:pt x="11548808" y="6403687"/>
                  <a:pt x="11558931" y="6413900"/>
                </a:cubicBezTo>
                <a:cubicBezTo>
                  <a:pt x="11569107" y="6424024"/>
                  <a:pt x="11575394" y="6438062"/>
                  <a:pt x="11575394" y="6453648"/>
                </a:cubicBezTo>
                <a:lnTo>
                  <a:pt x="11575394" y="6560064"/>
                </a:lnTo>
                <a:lnTo>
                  <a:pt x="11629152" y="6560064"/>
                </a:lnTo>
                <a:lnTo>
                  <a:pt x="11629152" y="6453648"/>
                </a:lnTo>
                <a:cubicBezTo>
                  <a:pt x="11629152" y="6438062"/>
                  <a:pt x="11635422" y="6424024"/>
                  <a:pt x="11645616" y="6413900"/>
                </a:cubicBezTo>
                <a:cubicBezTo>
                  <a:pt x="11655721" y="6403687"/>
                  <a:pt x="11669804" y="6397407"/>
                  <a:pt x="11685290" y="6397407"/>
                </a:cubicBezTo>
                <a:cubicBezTo>
                  <a:pt x="11700759" y="6397407"/>
                  <a:pt x="11714771" y="6403687"/>
                  <a:pt x="11724948" y="6413900"/>
                </a:cubicBezTo>
                <a:cubicBezTo>
                  <a:pt x="11735142" y="6424024"/>
                  <a:pt x="11741411" y="6438062"/>
                  <a:pt x="11741411" y="6453648"/>
                </a:cubicBezTo>
                <a:lnTo>
                  <a:pt x="11741411" y="6560064"/>
                </a:lnTo>
                <a:lnTo>
                  <a:pt x="11795169" y="6560064"/>
                </a:lnTo>
                <a:lnTo>
                  <a:pt x="11795169" y="6453648"/>
                </a:lnTo>
                <a:cubicBezTo>
                  <a:pt x="11795169" y="6423188"/>
                  <a:pt x="11784460" y="6397247"/>
                  <a:pt x="11763006" y="6375771"/>
                </a:cubicBezTo>
                <a:cubicBezTo>
                  <a:pt x="11741571" y="6354296"/>
                  <a:pt x="11715606" y="6343549"/>
                  <a:pt x="11685290" y="6343549"/>
                </a:cubicBezTo>
                <a:cubicBezTo>
                  <a:pt x="11654957" y="6343549"/>
                  <a:pt x="11628993" y="6354296"/>
                  <a:pt x="11607557" y="6375771"/>
                </a:cubicBezTo>
                <a:cubicBezTo>
                  <a:pt x="11605710" y="6377604"/>
                  <a:pt x="11603952" y="6379525"/>
                  <a:pt x="11602264" y="6381447"/>
                </a:cubicBezTo>
                <a:cubicBezTo>
                  <a:pt x="11600577" y="6379525"/>
                  <a:pt x="11598819" y="6377604"/>
                  <a:pt x="11596990" y="6375771"/>
                </a:cubicBezTo>
                <a:cubicBezTo>
                  <a:pt x="11575536" y="6354296"/>
                  <a:pt x="11549572" y="6343549"/>
                  <a:pt x="11519256" y="6343549"/>
                </a:cubicBezTo>
                <a:close/>
                <a:moveTo>
                  <a:pt x="11143032" y="6343549"/>
                </a:moveTo>
                <a:cubicBezTo>
                  <a:pt x="11112705" y="6343549"/>
                  <a:pt x="11086835" y="6354293"/>
                  <a:pt x="11065386" y="6375762"/>
                </a:cubicBezTo>
                <a:cubicBezTo>
                  <a:pt x="11044381" y="6396734"/>
                  <a:pt x="11033674" y="6421957"/>
                  <a:pt x="11033177" y="6451484"/>
                </a:cubicBezTo>
                <a:lnTo>
                  <a:pt x="11033177" y="6455753"/>
                </a:lnTo>
                <a:cubicBezTo>
                  <a:pt x="11033674" y="6485209"/>
                  <a:pt x="11044381" y="6510414"/>
                  <a:pt x="11065386" y="6531456"/>
                </a:cubicBezTo>
                <a:cubicBezTo>
                  <a:pt x="11086657" y="6552784"/>
                  <a:pt x="11112297" y="6563509"/>
                  <a:pt x="11142322" y="6563687"/>
                </a:cubicBezTo>
                <a:lnTo>
                  <a:pt x="11144009" y="6563687"/>
                </a:lnTo>
                <a:cubicBezTo>
                  <a:pt x="11164446" y="6563527"/>
                  <a:pt x="11182876" y="6558458"/>
                  <a:pt x="11199140" y="6548497"/>
                </a:cubicBezTo>
                <a:lnTo>
                  <a:pt x="11199140" y="6559774"/>
                </a:lnTo>
                <a:lnTo>
                  <a:pt x="11252976" y="6559774"/>
                </a:lnTo>
                <a:lnTo>
                  <a:pt x="11252976" y="6347071"/>
                </a:lnTo>
                <a:lnTo>
                  <a:pt x="11199140" y="6347071"/>
                </a:lnTo>
                <a:lnTo>
                  <a:pt x="11199140" y="6358740"/>
                </a:lnTo>
                <a:cubicBezTo>
                  <a:pt x="11182610" y="6348601"/>
                  <a:pt x="11163860" y="6343549"/>
                  <a:pt x="11143032" y="6343549"/>
                </a:cubicBezTo>
                <a:close/>
                <a:moveTo>
                  <a:pt x="11301895" y="6262129"/>
                </a:moveTo>
                <a:lnTo>
                  <a:pt x="11301895" y="6560063"/>
                </a:lnTo>
                <a:lnTo>
                  <a:pt x="11360214" y="6560063"/>
                </a:lnTo>
                <a:lnTo>
                  <a:pt x="11360214" y="6262129"/>
                </a:lnTo>
                <a:close/>
                <a:moveTo>
                  <a:pt x="11865952" y="6254089"/>
                </a:moveTo>
                <a:cubicBezTo>
                  <a:pt x="11846483" y="6254089"/>
                  <a:pt x="11830386" y="6270218"/>
                  <a:pt x="11830386" y="6289725"/>
                </a:cubicBezTo>
                <a:cubicBezTo>
                  <a:pt x="11830386" y="6309659"/>
                  <a:pt x="11846483" y="6325770"/>
                  <a:pt x="11865952" y="6325770"/>
                </a:cubicBezTo>
                <a:cubicBezTo>
                  <a:pt x="11885422" y="6325770"/>
                  <a:pt x="11901501" y="6309659"/>
                  <a:pt x="11901501" y="6289725"/>
                </a:cubicBezTo>
                <a:cubicBezTo>
                  <a:pt x="11901501" y="6270218"/>
                  <a:pt x="11885422" y="6254089"/>
                  <a:pt x="11865952" y="6254089"/>
                </a:cubicBezTo>
                <a:close/>
                <a:moveTo>
                  <a:pt x="0" y="0"/>
                </a:moveTo>
                <a:lnTo>
                  <a:pt x="9120188" y="0"/>
                </a:lnTo>
                <a:lnTo>
                  <a:pt x="9467680" y="0"/>
                </a:lnTo>
                <a:lnTo>
                  <a:pt x="12192000" y="0"/>
                </a:lnTo>
                <a:lnTo>
                  <a:pt x="12192000" y="1233488"/>
                </a:lnTo>
                <a:lnTo>
                  <a:pt x="12192000" y="5624512"/>
                </a:lnTo>
                <a:lnTo>
                  <a:pt x="12192000" y="6858000"/>
                </a:lnTo>
                <a:lnTo>
                  <a:pt x="9467680" y="6858000"/>
                </a:lnTo>
                <a:lnTo>
                  <a:pt x="9120188" y="6858000"/>
                </a:lnTo>
                <a:lnTo>
                  <a:pt x="0" y="6858000"/>
                </a:lnTo>
                <a:lnTo>
                  <a:pt x="0" y="5624512"/>
                </a:lnTo>
                <a:lnTo>
                  <a:pt x="0" y="1233488"/>
                </a:lnTo>
                <a:close/>
              </a:path>
            </a:pathLst>
          </a:custGeom>
        </p:spPr>
        <p:txBody>
          <a:bodyPr wrap="square" lIns="0" tIns="2700000" rIns="0">
            <a:noAutofit/>
          </a:bodyPr>
          <a:lstStyle>
            <a:lvl1pPr marL="0" indent="0" algn="ctr">
              <a:buFont typeface="Arial" panose="020B0604020202020204" pitchFamily="34" charset="0"/>
              <a:buNone/>
              <a:defRPr/>
            </a:lvl1pPr>
          </a:lstStyle>
          <a:p>
            <a:r>
              <a:rPr lang="sv-SE"/>
              <a:t>Klicka på ikonen för att lägga till en bild</a:t>
            </a:r>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a:xfrm>
            <a:off x="1992313" y="6496726"/>
            <a:ext cx="8820149" cy="201405"/>
          </a:xfrm>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195909720"/>
      </p:ext>
    </p:extLst>
  </p:cSld>
  <p:clrMapOvr>
    <a:masterClrMapping/>
  </p:clrMapOvr>
  <p:transition spd="med">
    <p:fade/>
  </p:transition>
  <p:hf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5E2A-04D1-49C3-92E6-EA89C76A4F9A}"/>
              </a:ext>
            </a:extLst>
          </p:cNvPr>
          <p:cNvSpPr>
            <a:spLocks noGrp="1"/>
          </p:cNvSpPr>
          <p:nvPr>
            <p:ph type="title"/>
          </p:nvPr>
        </p:nvSpPr>
        <p:spPr/>
        <p:txBody>
          <a:bodyPr/>
          <a:lstStyle/>
          <a:p>
            <a:r>
              <a:rPr lang="sv-SE"/>
              <a:t>Klicka här för att ändra mall för rubrikformat</a:t>
            </a:r>
            <a:endParaRPr lang="en-US"/>
          </a:p>
        </p:txBody>
      </p:sp>
      <p:sp>
        <p:nvSpPr>
          <p:cNvPr id="3" name="Vertical Text Placeholder 2">
            <a:extLst>
              <a:ext uri="{FF2B5EF4-FFF2-40B4-BE49-F238E27FC236}">
                <a16:creationId xmlns:a16="http://schemas.microsoft.com/office/drawing/2014/main" id="{1B4CD2AE-7FCB-4FC6-A49B-3A2FD13DDD9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EF5A3973-B37A-4179-81E3-D6B5E0A83D4E}"/>
              </a:ext>
            </a:extLst>
          </p:cNvPr>
          <p:cNvSpPr>
            <a:spLocks noGrp="1"/>
          </p:cNvSpPr>
          <p:nvPr>
            <p:ph type="dt" sz="half" idx="10"/>
          </p:nvPr>
        </p:nvSpPr>
        <p:spPr/>
        <p:txBody>
          <a:bodyPr/>
          <a:lstStyle/>
          <a:p>
            <a:fld id="{36929192-C798-4552-A0A2-E81981F8410F}" type="datetime1">
              <a:rPr lang="en-US" smtClean="0"/>
              <a:t>2/15/2024</a:t>
            </a:fld>
            <a:endParaRPr lang="en-US"/>
          </a:p>
        </p:txBody>
      </p:sp>
      <p:sp>
        <p:nvSpPr>
          <p:cNvPr id="5" name="Footer Placeholder 4">
            <a:extLst>
              <a:ext uri="{FF2B5EF4-FFF2-40B4-BE49-F238E27FC236}">
                <a16:creationId xmlns:a16="http://schemas.microsoft.com/office/drawing/2014/main" id="{BBA13AD5-0D58-4704-B975-3C79268D56B7}"/>
              </a:ext>
            </a:extLst>
          </p:cNvPr>
          <p:cNvSpPr>
            <a:spLocks noGrp="1"/>
          </p:cNvSpPr>
          <p:nvPr>
            <p:ph type="ftr" sz="quarter" idx="11"/>
          </p:nvPr>
        </p:nvSpPr>
        <p:spPr>
          <a:xfrm>
            <a:off x="2004419" y="6496726"/>
            <a:ext cx="8808043" cy="201405"/>
          </a:xfrm>
        </p:spPr>
        <p:txBody>
          <a:bodyPr/>
          <a:lstStyle/>
          <a:p>
            <a:endParaRPr lang="en-US"/>
          </a:p>
        </p:txBody>
      </p:sp>
      <p:sp>
        <p:nvSpPr>
          <p:cNvPr id="6" name="Slide Number Placeholder 5">
            <a:extLst>
              <a:ext uri="{FF2B5EF4-FFF2-40B4-BE49-F238E27FC236}">
                <a16:creationId xmlns:a16="http://schemas.microsoft.com/office/drawing/2014/main" id="{06050579-FEAE-40E4-AE2C-46CADC2B968F}"/>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134824238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5D80AC5-C92A-4929-9EB7-9666CAEE7A0D}" type="datetimeFigureOut">
              <a:rPr lang="sv-SE" smtClean="0"/>
              <a:t>2024-02-15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CAC81C-5285-4E76-8C4A-2921469F5665}" type="slidenum">
              <a:rPr lang="sv-SE" smtClean="0"/>
              <a:t>‹#›</a:t>
            </a:fld>
            <a:endParaRPr lang="sv-SE"/>
          </a:p>
        </p:txBody>
      </p:sp>
    </p:spTree>
    <p:extLst>
      <p:ext uri="{BB962C8B-B14F-4D97-AF65-F5344CB8AC3E}">
        <p14:creationId xmlns:p14="http://schemas.microsoft.com/office/powerpoint/2010/main" val="3378626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741C9-8F15-48BE-81A0-786E3AFAD3A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Vertical Text Placeholder 2">
            <a:extLst>
              <a:ext uri="{FF2B5EF4-FFF2-40B4-BE49-F238E27FC236}">
                <a16:creationId xmlns:a16="http://schemas.microsoft.com/office/drawing/2014/main" id="{ADF78DE1-7661-4A41-A2BB-276B70CD526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CBDB20A9-9DE4-4B66-A863-EE263DD3DB7C}"/>
              </a:ext>
            </a:extLst>
          </p:cNvPr>
          <p:cNvSpPr>
            <a:spLocks noGrp="1"/>
          </p:cNvSpPr>
          <p:nvPr>
            <p:ph type="dt" sz="half" idx="10"/>
          </p:nvPr>
        </p:nvSpPr>
        <p:spPr/>
        <p:txBody>
          <a:bodyPr/>
          <a:lstStyle/>
          <a:p>
            <a:fld id="{7E2B1A7A-EBEF-40E0-A2CF-E8EE542CF0F7}" type="datetime1">
              <a:rPr lang="en-US" smtClean="0"/>
              <a:t>2/15/2024</a:t>
            </a:fld>
            <a:endParaRPr lang="en-US"/>
          </a:p>
        </p:txBody>
      </p:sp>
      <p:sp>
        <p:nvSpPr>
          <p:cNvPr id="5" name="Footer Placeholder 4">
            <a:extLst>
              <a:ext uri="{FF2B5EF4-FFF2-40B4-BE49-F238E27FC236}">
                <a16:creationId xmlns:a16="http://schemas.microsoft.com/office/drawing/2014/main" id="{496A1952-E37C-4B5C-A608-1C91E8353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5AC5A-A209-4195-AA24-019814AAD89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150206229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 Byt till korrekt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16490"/>
      </p:ext>
    </p:extLst>
  </p:cSld>
  <p:clrMapOvr>
    <a:masterClrMapping/>
  </p:clrMapOvr>
  <p:transition spd="med">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3CC6EC-941A-4244-AA1B-F652B1CCEB8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86D6FD9-5360-4C2A-BF7C-4A3FF971BED3}"/>
              </a:ext>
            </a:extLst>
          </p:cNvPr>
          <p:cNvSpPr>
            <a:spLocks noGrp="1"/>
          </p:cNvSpPr>
          <p:nvPr>
            <p:ph type="subTitle" idx="1"/>
          </p:nvPr>
        </p:nvSpPr>
        <p:spPr>
          <a:xfrm>
            <a:off x="1524000" y="3602037"/>
            <a:ext cx="9144000" cy="1504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10135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4A2473-1549-4667-820D-0123FB35890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AA48F2D-7086-473F-9A6F-EA9DD93325AC}"/>
              </a:ext>
            </a:extLst>
          </p:cNvPr>
          <p:cNvSpPr>
            <a:spLocks noGrp="1"/>
          </p:cNvSpPr>
          <p:nvPr>
            <p:ph idx="1"/>
          </p:nvPr>
        </p:nvSpPr>
        <p:spPr>
          <a:xfrm>
            <a:off x="838200" y="1825625"/>
            <a:ext cx="10515600" cy="327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09109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CC5EE1-575E-4038-A3BA-4B7D633040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ED16E5-8ABF-4CD8-A08A-1DDB6A27F9D8}"/>
              </a:ext>
            </a:extLst>
          </p:cNvPr>
          <p:cNvSpPr>
            <a:spLocks noGrp="1"/>
          </p:cNvSpPr>
          <p:nvPr>
            <p:ph sz="half" idx="1"/>
          </p:nvPr>
        </p:nvSpPr>
        <p:spPr>
          <a:xfrm>
            <a:off x="838200" y="1825625"/>
            <a:ext cx="5181600" cy="327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CD77C8A-3A30-415A-B77D-C39034A8E40C}"/>
              </a:ext>
            </a:extLst>
          </p:cNvPr>
          <p:cNvSpPr>
            <a:spLocks noGrp="1"/>
          </p:cNvSpPr>
          <p:nvPr>
            <p:ph sz="half" idx="2"/>
          </p:nvPr>
        </p:nvSpPr>
        <p:spPr>
          <a:xfrm>
            <a:off x="6172200" y="1825625"/>
            <a:ext cx="5181600" cy="327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65377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C58082-0BDE-45A3-B010-F32E8DBD986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D14787-51DD-4D1C-8479-74397A9F9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775FD2D-B7A6-4DBB-BCC6-8CE024596A7B}"/>
              </a:ext>
            </a:extLst>
          </p:cNvPr>
          <p:cNvSpPr>
            <a:spLocks noGrp="1"/>
          </p:cNvSpPr>
          <p:nvPr>
            <p:ph sz="half" idx="2"/>
          </p:nvPr>
        </p:nvSpPr>
        <p:spPr>
          <a:xfrm>
            <a:off x="839788" y="2505076"/>
            <a:ext cx="5157787" cy="259221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668952A-F60B-42D3-A96E-036A1088F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998E812-3E26-45D7-9800-6BC3E5E86EED}"/>
              </a:ext>
            </a:extLst>
          </p:cNvPr>
          <p:cNvSpPr>
            <a:spLocks noGrp="1"/>
          </p:cNvSpPr>
          <p:nvPr>
            <p:ph sz="quarter" idx="4"/>
          </p:nvPr>
        </p:nvSpPr>
        <p:spPr>
          <a:xfrm>
            <a:off x="6172200" y="2505076"/>
            <a:ext cx="5183188" cy="259221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3619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617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36C92-1FA7-4AB3-BBF9-91C89015C54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12E36CE-EB36-417A-9336-A90D5BC255A4}"/>
              </a:ext>
            </a:extLst>
          </p:cNvPr>
          <p:cNvSpPr>
            <a:spLocks noGrp="1"/>
          </p:cNvSpPr>
          <p:nvPr>
            <p:ph idx="1"/>
          </p:nvPr>
        </p:nvSpPr>
        <p:spPr>
          <a:xfrm>
            <a:off x="5183188" y="987426"/>
            <a:ext cx="6172200" cy="41195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3DBAD6A-C639-4266-8224-C804D556A60C}"/>
              </a:ext>
            </a:extLst>
          </p:cNvPr>
          <p:cNvSpPr>
            <a:spLocks noGrp="1"/>
          </p:cNvSpPr>
          <p:nvPr>
            <p:ph type="body" sz="half" idx="2"/>
          </p:nvPr>
        </p:nvSpPr>
        <p:spPr>
          <a:xfrm>
            <a:off x="839788" y="2057401"/>
            <a:ext cx="3932237" cy="30661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56307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5D80AC5-C92A-4929-9EB7-9666CAEE7A0D}" type="datetimeFigureOut">
              <a:rPr lang="sv-SE" smtClean="0"/>
              <a:t>2024-02-15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8CAC81C-5285-4E76-8C4A-2921469F5665}" type="slidenum">
              <a:rPr lang="sv-SE" smtClean="0"/>
              <a:t>‹#›</a:t>
            </a:fld>
            <a:endParaRPr lang="sv-SE"/>
          </a:p>
        </p:txBody>
      </p:sp>
    </p:spTree>
    <p:extLst>
      <p:ext uri="{BB962C8B-B14F-4D97-AF65-F5344CB8AC3E}">
        <p14:creationId xmlns:p14="http://schemas.microsoft.com/office/powerpoint/2010/main" val="332525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38200" y="2510929"/>
            <a:ext cx="10515600" cy="972913"/>
          </a:xfrm>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5D80AC5-C92A-4929-9EB7-9666CAEE7A0D}" type="datetimeFigureOut">
              <a:rPr lang="sv-SE" smtClean="0"/>
              <a:t>2024-02-15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8CAC81C-5285-4E76-8C4A-2921469F5665}" type="slidenum">
              <a:rPr lang="sv-SE" smtClean="0"/>
              <a:t>‹#›</a:t>
            </a:fld>
            <a:endParaRPr lang="sv-SE"/>
          </a:p>
        </p:txBody>
      </p:sp>
    </p:spTree>
    <p:extLst>
      <p:ext uri="{BB962C8B-B14F-4D97-AF65-F5344CB8AC3E}">
        <p14:creationId xmlns:p14="http://schemas.microsoft.com/office/powerpoint/2010/main" val="139283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1999" cy="4616450"/>
          </a:xfrm>
          <a:prstGeom prst="rect">
            <a:avLst/>
          </a:prstGeom>
        </p:spPr>
      </p:pic>
      <p:sp>
        <p:nvSpPr>
          <p:cNvPr id="7" name="Rektangel 6">
            <a:extLst>
              <a:ext uri="{FF2B5EF4-FFF2-40B4-BE49-F238E27FC236}">
                <a16:creationId xmlns:a16="http://schemas.microsoft.com/office/drawing/2014/main" id="{02655C08-7313-4CF0-95E3-9ECCF655E9CD}"/>
              </a:ext>
            </a:extLst>
          </p:cNvPr>
          <p:cNvSpPr/>
          <p:nvPr/>
        </p:nvSpPr>
        <p:spPr bwMode="gray">
          <a:xfrm>
            <a:off x="0" y="4616450"/>
            <a:ext cx="9953624" cy="2241551"/>
          </a:xfrm>
          <a:prstGeom prst="rect">
            <a:avLst/>
          </a:prstGeom>
          <a:solidFill>
            <a:schemeClr val="accent2"/>
          </a:solidFill>
        </p:spPr>
        <p:txBody>
          <a:bodyPr vert="horz" lIns="72000" tIns="0" rIns="72000" bIns="0" rtlCol="0" anchor="ctr" anchorCtr="1">
            <a:no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89C336C7-1062-4755-9F14-88CCB31D6348}"/>
              </a:ext>
            </a:extLst>
          </p:cNvPr>
          <p:cNvSpPr>
            <a:spLocks noGrp="1"/>
          </p:cNvSpPr>
          <p:nvPr>
            <p:ph type="ctrTitle"/>
          </p:nvPr>
        </p:nvSpPr>
        <p:spPr>
          <a:xfrm>
            <a:off x="695325" y="5023813"/>
            <a:ext cx="8569326" cy="997196"/>
          </a:xfrm>
        </p:spPr>
        <p:txBody>
          <a:bodyPr anchor="b"/>
          <a:lstStyle>
            <a:lvl1pPr algn="l">
              <a:defRPr sz="3600">
                <a:solidFill>
                  <a:schemeClr val="bg1"/>
                </a:solidFill>
              </a:defRPr>
            </a:lvl1pPr>
          </a:lstStyle>
          <a:p>
            <a:r>
              <a:rPr lang="sv-SE"/>
              <a:t>Klicka här för att ändra mall för rubrikformat</a:t>
            </a:r>
            <a:endParaRPr lang="en-US"/>
          </a:p>
        </p:txBody>
      </p:sp>
      <p:sp>
        <p:nvSpPr>
          <p:cNvPr id="3" name="Subtitle 2">
            <a:extLst>
              <a:ext uri="{FF2B5EF4-FFF2-40B4-BE49-F238E27FC236}">
                <a16:creationId xmlns:a16="http://schemas.microsoft.com/office/drawing/2014/main" id="{2B189DC8-C783-4EFF-9C84-0B64C266971C}"/>
              </a:ext>
            </a:extLst>
          </p:cNvPr>
          <p:cNvSpPr>
            <a:spLocks noGrp="1"/>
          </p:cNvSpPr>
          <p:nvPr>
            <p:ph type="subTitle" idx="1"/>
          </p:nvPr>
        </p:nvSpPr>
        <p:spPr>
          <a:xfrm>
            <a:off x="695325" y="6062284"/>
            <a:ext cx="8569326" cy="6790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a:extLst>
              <a:ext uri="{FF2B5EF4-FFF2-40B4-BE49-F238E27FC236}">
                <a16:creationId xmlns:a16="http://schemas.microsoft.com/office/drawing/2014/main" id="{3568B1B7-6127-4A3A-AE69-CDB2CF0EA918}"/>
              </a:ext>
            </a:extLst>
          </p:cNvPr>
          <p:cNvSpPr>
            <a:spLocks noGrp="1"/>
          </p:cNvSpPr>
          <p:nvPr>
            <p:ph type="dt" sz="half" idx="10"/>
          </p:nvPr>
        </p:nvSpPr>
        <p:spPr/>
        <p:txBody>
          <a:bodyPr/>
          <a:lstStyle>
            <a:lvl1pPr>
              <a:defRPr>
                <a:solidFill>
                  <a:schemeClr val="bg1">
                    <a:alpha val="0"/>
                  </a:schemeClr>
                </a:solidFill>
              </a:defRPr>
            </a:lvl1pPr>
          </a:lstStyle>
          <a:p>
            <a:fld id="{FC35CD55-9B66-4DEB-8215-BD11DEF309FA}" type="datetime1">
              <a:rPr lang="en-US" smtClean="0"/>
              <a:pPr/>
              <a:t>2/15/2024</a:t>
            </a:fld>
            <a:endParaRPr lang="en-US"/>
          </a:p>
        </p:txBody>
      </p:sp>
      <p:sp>
        <p:nvSpPr>
          <p:cNvPr id="5" name="Footer Placeholder 4">
            <a:extLst>
              <a:ext uri="{FF2B5EF4-FFF2-40B4-BE49-F238E27FC236}">
                <a16:creationId xmlns:a16="http://schemas.microsoft.com/office/drawing/2014/main" id="{A8692556-079F-4C8E-80C6-6810801640FA}"/>
              </a:ext>
            </a:extLst>
          </p:cNvPr>
          <p:cNvSpPr>
            <a:spLocks noGrp="1"/>
          </p:cNvSpPr>
          <p:nvPr>
            <p:ph type="ftr" sz="quarter" idx="11"/>
          </p:nvPr>
        </p:nvSpPr>
        <p:spPr>
          <a:xfrm>
            <a:off x="1992314" y="6496726"/>
            <a:ext cx="7272338" cy="201405"/>
          </a:xfrm>
        </p:spPr>
        <p:txBody>
          <a:bodyPr/>
          <a:lstStyle>
            <a:lvl1pPr>
              <a:defRPr>
                <a:solidFill>
                  <a:schemeClr val="bg1">
                    <a:alpha val="0"/>
                  </a:schemeClr>
                </a:solidFill>
              </a:defRPr>
            </a:lvl1pPr>
          </a:lstStyle>
          <a:p>
            <a:endParaRPr lang="en-US"/>
          </a:p>
        </p:txBody>
      </p:sp>
      <p:sp>
        <p:nvSpPr>
          <p:cNvPr id="6" name="Slide Number Placeholder 5">
            <a:extLst>
              <a:ext uri="{FF2B5EF4-FFF2-40B4-BE49-F238E27FC236}">
                <a16:creationId xmlns:a16="http://schemas.microsoft.com/office/drawing/2014/main" id="{4B35DEDC-B921-441F-96A9-AF609E67218C}"/>
              </a:ext>
            </a:extLst>
          </p:cNvPr>
          <p:cNvSpPr>
            <a:spLocks noGrp="1"/>
          </p:cNvSpPr>
          <p:nvPr>
            <p:ph type="sldNum" sz="quarter" idx="12"/>
          </p:nvPr>
        </p:nvSpPr>
        <p:spPr/>
        <p:txBody>
          <a:bodyPr/>
          <a:lstStyle>
            <a:lvl1pPr>
              <a:defRPr>
                <a:solidFill>
                  <a:schemeClr val="bg1">
                    <a:alpha val="0"/>
                  </a:schemeClr>
                </a:solidFill>
              </a:defRPr>
            </a:lvl1pPr>
          </a:lstStyle>
          <a:p>
            <a:fld id="{0EE4F9DF-443B-4423-836D-F323506610C5}" type="slidenum">
              <a:rPr lang="en-US" smtClean="0"/>
              <a:pPr/>
              <a:t>‹#›</a:t>
            </a:fld>
            <a:endParaRPr lang="en-US"/>
          </a:p>
        </p:txBody>
      </p:sp>
      <p:sp>
        <p:nvSpPr>
          <p:cNvPr id="21" name="Rektangel 20">
            <a:extLst>
              <a:ext uri="{FF2B5EF4-FFF2-40B4-BE49-F238E27FC236}">
                <a16:creationId xmlns:a16="http://schemas.microsoft.com/office/drawing/2014/main" id="{CD57B1F3-195C-483D-B86A-ABAAD660ECA4}"/>
              </a:ext>
            </a:extLst>
          </p:cNvPr>
          <p:cNvSpPr/>
          <p:nvPr/>
        </p:nvSpPr>
        <p:spPr bwMode="gray">
          <a:xfrm>
            <a:off x="9953624" y="4616450"/>
            <a:ext cx="2238376" cy="2241551"/>
          </a:xfrm>
          <a:prstGeom prst="rect">
            <a:avLst/>
          </a:prstGeom>
          <a:solidFill>
            <a:srgbClr val="CD9BD7"/>
          </a:solidFill>
        </p:spPr>
        <p:txBody>
          <a:bodyPr vert="horz" lIns="72000" tIns="0" rIns="72000" bIns="0" rtlCol="0" anchor="ctr" anchorCtr="1">
            <a:noAutofit/>
          </a:bodyPr>
          <a:lstStyle/>
          <a:p>
            <a:pPr marL="0" indent="0" algn="l">
              <a:lnSpc>
                <a:spcPct val="90000"/>
              </a:lnSpc>
              <a:spcBef>
                <a:spcPts val="1200"/>
              </a:spcBef>
              <a:buFont typeface="Arial" panose="020B0604020202020204" pitchFamily="34" charset="0"/>
              <a:buNone/>
            </a:pPr>
            <a:endParaRPr lang="en-US" sz="1800" err="1">
              <a:solidFill>
                <a:schemeClr val="bg1"/>
              </a:solidFill>
            </a:endParaRPr>
          </a:p>
        </p:txBody>
      </p:sp>
      <p:grpSp>
        <p:nvGrpSpPr>
          <p:cNvPr id="25" name="Grupp 24">
            <a:extLst>
              <a:ext uri="{FF2B5EF4-FFF2-40B4-BE49-F238E27FC236}">
                <a16:creationId xmlns:a16="http://schemas.microsoft.com/office/drawing/2014/main" id="{218B9246-3BEA-4186-8883-F492644FDA87}"/>
              </a:ext>
            </a:extLst>
          </p:cNvPr>
          <p:cNvGrpSpPr>
            <a:grpSpLocks noChangeAspect="1"/>
          </p:cNvGrpSpPr>
          <p:nvPr/>
        </p:nvGrpSpPr>
        <p:grpSpPr>
          <a:xfrm>
            <a:off x="10415588" y="5504212"/>
            <a:ext cx="1325847" cy="472726"/>
            <a:chOff x="11033177" y="6254090"/>
            <a:chExt cx="868324" cy="309598"/>
          </a:xfrm>
          <a:solidFill>
            <a:srgbClr val="FFFFFF"/>
          </a:solidFill>
        </p:grpSpPr>
        <p:sp>
          <p:nvSpPr>
            <p:cNvPr id="26" name="Freeform 5">
              <a:extLst>
                <a:ext uri="{FF2B5EF4-FFF2-40B4-BE49-F238E27FC236}">
                  <a16:creationId xmlns:a16="http://schemas.microsoft.com/office/drawing/2014/main" id="{DCE39D8D-4CED-4810-8303-A9DAC2FA611C}"/>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7" name="Rectangle 6">
              <a:extLst>
                <a:ext uri="{FF2B5EF4-FFF2-40B4-BE49-F238E27FC236}">
                  <a16:creationId xmlns:a16="http://schemas.microsoft.com/office/drawing/2014/main" id="{F0A8ABBD-E518-4A47-AC2E-66DCDB6ED7FD}"/>
                </a:ext>
              </a:extLst>
            </p:cNvPr>
            <p:cNvSpPr>
              <a:spLocks noChangeArrowheads="1"/>
            </p:cNvSpPr>
            <p:nvPr/>
          </p:nvSpPr>
          <p:spPr bwMode="auto">
            <a:xfrm>
              <a:off x="11836841" y="6347173"/>
              <a:ext cx="58205" cy="21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8" name="Rectangle 7">
              <a:extLst>
                <a:ext uri="{FF2B5EF4-FFF2-40B4-BE49-F238E27FC236}">
                  <a16:creationId xmlns:a16="http://schemas.microsoft.com/office/drawing/2014/main" id="{6478CED4-942A-46C8-B4AB-EF9CE0DCC17C}"/>
                </a:ext>
              </a:extLst>
            </p:cNvPr>
            <p:cNvSpPr>
              <a:spLocks noChangeArrowheads="1"/>
            </p:cNvSpPr>
            <p:nvPr/>
          </p:nvSpPr>
          <p:spPr bwMode="auto">
            <a:xfrm>
              <a:off x="11301895" y="6262130"/>
              <a:ext cx="58319" cy="297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9" name="Frihandsfigur: Form 28">
              <a:extLst>
                <a:ext uri="{FF2B5EF4-FFF2-40B4-BE49-F238E27FC236}">
                  <a16:creationId xmlns:a16="http://schemas.microsoft.com/office/drawing/2014/main" id="{B6FDB435-9447-4A0E-8453-5D7014288D9D}"/>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2" name="Freeform 10">
              <a:extLst>
                <a:ext uri="{FF2B5EF4-FFF2-40B4-BE49-F238E27FC236}">
                  <a16:creationId xmlns:a16="http://schemas.microsoft.com/office/drawing/2014/main" id="{1189BC6C-3127-4B07-BEE5-06A7161937B3}"/>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2133422789"/>
      </p:ext>
    </p:extLst>
  </p:cSld>
  <p:clrMapOvr>
    <a:masterClrMapping/>
  </p:clrMapOvr>
  <p:transition spd="med">
    <p:fade/>
  </p:transition>
  <p:extLst>
    <p:ext uri="{DCECCB84-F9BA-43D5-87BE-67443E8EF086}">
      <p15:sldGuideLst xmlns:p15="http://schemas.microsoft.com/office/powerpoint/2012/main">
        <p15:guide id="5" orient="horz" pos="29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Rubrikbild, eget fot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2655C08-7313-4CF0-95E3-9ECCF655E9CD}"/>
              </a:ext>
            </a:extLst>
          </p:cNvPr>
          <p:cNvSpPr/>
          <p:nvPr/>
        </p:nvSpPr>
        <p:spPr bwMode="gray">
          <a:xfrm>
            <a:off x="0" y="4616450"/>
            <a:ext cx="9953624" cy="2241551"/>
          </a:xfrm>
          <a:prstGeom prst="rect">
            <a:avLst/>
          </a:prstGeom>
          <a:solidFill>
            <a:schemeClr val="accent2"/>
          </a:solidFill>
        </p:spPr>
        <p:txBody>
          <a:bodyPr vert="horz" lIns="72000" tIns="0" rIns="72000" bIns="0" rtlCol="0" anchor="ctr" anchorCtr="1">
            <a:no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89C336C7-1062-4755-9F14-88CCB31D6348}"/>
              </a:ext>
            </a:extLst>
          </p:cNvPr>
          <p:cNvSpPr>
            <a:spLocks noGrp="1"/>
          </p:cNvSpPr>
          <p:nvPr>
            <p:ph type="ctrTitle"/>
          </p:nvPr>
        </p:nvSpPr>
        <p:spPr>
          <a:xfrm>
            <a:off x="695325" y="5023813"/>
            <a:ext cx="8569326" cy="997196"/>
          </a:xfrm>
        </p:spPr>
        <p:txBody>
          <a:bodyPr anchor="b"/>
          <a:lstStyle>
            <a:lvl1pPr algn="l">
              <a:defRPr sz="3600">
                <a:solidFill>
                  <a:schemeClr val="bg1"/>
                </a:solidFill>
              </a:defRPr>
            </a:lvl1pPr>
          </a:lstStyle>
          <a:p>
            <a:r>
              <a:rPr lang="sv-SE"/>
              <a:t>Klicka här för att ändra mall för rubrikformat</a:t>
            </a:r>
            <a:endParaRPr lang="en-US"/>
          </a:p>
        </p:txBody>
      </p:sp>
      <p:sp>
        <p:nvSpPr>
          <p:cNvPr id="3" name="Subtitle 2">
            <a:extLst>
              <a:ext uri="{FF2B5EF4-FFF2-40B4-BE49-F238E27FC236}">
                <a16:creationId xmlns:a16="http://schemas.microsoft.com/office/drawing/2014/main" id="{2B189DC8-C783-4EFF-9C84-0B64C266971C}"/>
              </a:ext>
            </a:extLst>
          </p:cNvPr>
          <p:cNvSpPr>
            <a:spLocks noGrp="1"/>
          </p:cNvSpPr>
          <p:nvPr>
            <p:ph type="subTitle" idx="1"/>
          </p:nvPr>
        </p:nvSpPr>
        <p:spPr>
          <a:xfrm>
            <a:off x="695325" y="6062284"/>
            <a:ext cx="8569326" cy="6790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a:extLst>
              <a:ext uri="{FF2B5EF4-FFF2-40B4-BE49-F238E27FC236}">
                <a16:creationId xmlns:a16="http://schemas.microsoft.com/office/drawing/2014/main" id="{3568B1B7-6127-4A3A-AE69-CDB2CF0EA918}"/>
              </a:ext>
            </a:extLst>
          </p:cNvPr>
          <p:cNvSpPr>
            <a:spLocks noGrp="1"/>
          </p:cNvSpPr>
          <p:nvPr>
            <p:ph type="dt" sz="half" idx="10"/>
          </p:nvPr>
        </p:nvSpPr>
        <p:spPr/>
        <p:txBody>
          <a:bodyPr/>
          <a:lstStyle>
            <a:lvl1pPr>
              <a:defRPr>
                <a:solidFill>
                  <a:schemeClr val="bg1">
                    <a:alpha val="0"/>
                  </a:schemeClr>
                </a:solidFill>
              </a:defRPr>
            </a:lvl1p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A8692556-079F-4C8E-80C6-6810801640FA}"/>
              </a:ext>
            </a:extLst>
          </p:cNvPr>
          <p:cNvSpPr>
            <a:spLocks noGrp="1"/>
          </p:cNvSpPr>
          <p:nvPr>
            <p:ph type="ftr" sz="quarter" idx="11"/>
          </p:nvPr>
        </p:nvSpPr>
        <p:spPr>
          <a:xfrm>
            <a:off x="1992314" y="6496726"/>
            <a:ext cx="7272338" cy="201405"/>
          </a:xfrm>
        </p:spPr>
        <p:txBody>
          <a:bodyPr/>
          <a:lstStyle>
            <a:lvl1pPr>
              <a:defRPr>
                <a:solidFill>
                  <a:schemeClr val="bg1">
                    <a:alpha val="0"/>
                  </a:schemeClr>
                </a:solidFill>
              </a:defRPr>
            </a:lvl1pPr>
          </a:lstStyle>
          <a:p>
            <a:endParaRPr lang="en-US"/>
          </a:p>
        </p:txBody>
      </p:sp>
      <p:sp>
        <p:nvSpPr>
          <p:cNvPr id="6" name="Slide Number Placeholder 5">
            <a:extLst>
              <a:ext uri="{FF2B5EF4-FFF2-40B4-BE49-F238E27FC236}">
                <a16:creationId xmlns:a16="http://schemas.microsoft.com/office/drawing/2014/main" id="{4B35DEDC-B921-441F-96A9-AF609E67218C}"/>
              </a:ext>
            </a:extLst>
          </p:cNvPr>
          <p:cNvSpPr>
            <a:spLocks noGrp="1"/>
          </p:cNvSpPr>
          <p:nvPr>
            <p:ph type="sldNum" sz="quarter" idx="12"/>
          </p:nvPr>
        </p:nvSpPr>
        <p:spPr/>
        <p:txBody>
          <a:bodyPr/>
          <a:lstStyle>
            <a:lvl1pPr>
              <a:defRPr>
                <a:solidFill>
                  <a:schemeClr val="bg1">
                    <a:alpha val="0"/>
                  </a:schemeClr>
                </a:solidFill>
              </a:defRPr>
            </a:lvl1pPr>
          </a:lstStyle>
          <a:p>
            <a:fld id="{0EE4F9DF-443B-4423-836D-F323506610C5}" type="slidenum">
              <a:rPr lang="en-US" smtClean="0"/>
              <a:pPr/>
              <a:t>‹#›</a:t>
            </a:fld>
            <a:endParaRPr lang="en-US"/>
          </a:p>
        </p:txBody>
      </p:sp>
      <p:sp>
        <p:nvSpPr>
          <p:cNvPr id="21" name="Rektangel 20">
            <a:extLst>
              <a:ext uri="{FF2B5EF4-FFF2-40B4-BE49-F238E27FC236}">
                <a16:creationId xmlns:a16="http://schemas.microsoft.com/office/drawing/2014/main" id="{CD57B1F3-195C-483D-B86A-ABAAD660ECA4}"/>
              </a:ext>
            </a:extLst>
          </p:cNvPr>
          <p:cNvSpPr/>
          <p:nvPr/>
        </p:nvSpPr>
        <p:spPr bwMode="gray">
          <a:xfrm>
            <a:off x="9953624" y="4616450"/>
            <a:ext cx="2238376" cy="2241551"/>
          </a:xfrm>
          <a:prstGeom prst="rect">
            <a:avLst/>
          </a:prstGeom>
          <a:solidFill>
            <a:srgbClr val="CD9BD7"/>
          </a:solidFill>
        </p:spPr>
        <p:txBody>
          <a:bodyPr vert="horz" lIns="72000" tIns="0" rIns="72000" bIns="0" rtlCol="0" anchor="ctr" anchorCtr="1">
            <a:noAutofit/>
          </a:bodyPr>
          <a:lstStyle/>
          <a:p>
            <a:pPr marL="0" indent="0" algn="l">
              <a:lnSpc>
                <a:spcPct val="90000"/>
              </a:lnSpc>
              <a:spcBef>
                <a:spcPts val="1200"/>
              </a:spcBef>
              <a:buFont typeface="Arial" panose="020B0604020202020204" pitchFamily="34" charset="0"/>
              <a:buNone/>
            </a:pPr>
            <a:endParaRPr lang="en-US" sz="1800" err="1">
              <a:solidFill>
                <a:schemeClr val="bg1"/>
              </a:solidFill>
            </a:endParaRPr>
          </a:p>
        </p:txBody>
      </p:sp>
      <p:sp>
        <p:nvSpPr>
          <p:cNvPr id="14" name="Platshållare för bild 13">
            <a:extLst>
              <a:ext uri="{FF2B5EF4-FFF2-40B4-BE49-F238E27FC236}">
                <a16:creationId xmlns:a16="http://schemas.microsoft.com/office/drawing/2014/main" id="{95A97123-0A79-4952-8D0B-51812424A147}"/>
              </a:ext>
            </a:extLst>
          </p:cNvPr>
          <p:cNvSpPr>
            <a:spLocks noGrp="1"/>
          </p:cNvSpPr>
          <p:nvPr>
            <p:ph type="pic" sz="quarter" idx="13"/>
          </p:nvPr>
        </p:nvSpPr>
        <p:spPr>
          <a:xfrm>
            <a:off x="0" y="0"/>
            <a:ext cx="12192000" cy="4616450"/>
          </a:xfrm>
        </p:spPr>
        <p:txBody>
          <a:bodyPr lIns="0" tIns="1692000"/>
          <a:lstStyle>
            <a:lvl1pPr marL="0" indent="0" algn="ctr">
              <a:buFont typeface="Arial" panose="020B0604020202020204" pitchFamily="34" charset="0"/>
              <a:buNone/>
              <a:defRPr/>
            </a:lvl1pPr>
          </a:lstStyle>
          <a:p>
            <a:r>
              <a:rPr lang="sv-SE"/>
              <a:t>Klicka på ikonen för att lägga till en bild</a:t>
            </a:r>
          </a:p>
        </p:txBody>
      </p:sp>
      <p:grpSp>
        <p:nvGrpSpPr>
          <p:cNvPr id="16" name="Grupp 15">
            <a:extLst>
              <a:ext uri="{FF2B5EF4-FFF2-40B4-BE49-F238E27FC236}">
                <a16:creationId xmlns:a16="http://schemas.microsoft.com/office/drawing/2014/main" id="{80BB8873-9B9A-465F-9D6B-A8138C1F82F2}"/>
              </a:ext>
            </a:extLst>
          </p:cNvPr>
          <p:cNvGrpSpPr>
            <a:grpSpLocks noChangeAspect="1"/>
          </p:cNvGrpSpPr>
          <p:nvPr/>
        </p:nvGrpSpPr>
        <p:grpSpPr>
          <a:xfrm>
            <a:off x="10415588" y="5504212"/>
            <a:ext cx="1325847" cy="472726"/>
            <a:chOff x="11033177" y="6254090"/>
            <a:chExt cx="868324" cy="309598"/>
          </a:xfrm>
          <a:solidFill>
            <a:srgbClr val="FFFFFF"/>
          </a:solidFill>
        </p:grpSpPr>
        <p:sp>
          <p:nvSpPr>
            <p:cNvPr id="17" name="Freeform 5">
              <a:extLst>
                <a:ext uri="{FF2B5EF4-FFF2-40B4-BE49-F238E27FC236}">
                  <a16:creationId xmlns:a16="http://schemas.microsoft.com/office/drawing/2014/main" id="{019CA95A-133E-4493-9F1F-6AB3373A1F04}"/>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8" name="Rectangle 6">
              <a:extLst>
                <a:ext uri="{FF2B5EF4-FFF2-40B4-BE49-F238E27FC236}">
                  <a16:creationId xmlns:a16="http://schemas.microsoft.com/office/drawing/2014/main" id="{82E9EC64-01B8-433C-ACEB-F09CEE306233}"/>
                </a:ext>
              </a:extLst>
            </p:cNvPr>
            <p:cNvSpPr>
              <a:spLocks noChangeArrowheads="1"/>
            </p:cNvSpPr>
            <p:nvPr/>
          </p:nvSpPr>
          <p:spPr bwMode="auto">
            <a:xfrm>
              <a:off x="11836841" y="6347173"/>
              <a:ext cx="58205" cy="21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9" name="Rectangle 7">
              <a:extLst>
                <a:ext uri="{FF2B5EF4-FFF2-40B4-BE49-F238E27FC236}">
                  <a16:creationId xmlns:a16="http://schemas.microsoft.com/office/drawing/2014/main" id="{4EC2B11E-DEF5-4F99-98C9-AA9EA90B5665}"/>
                </a:ext>
              </a:extLst>
            </p:cNvPr>
            <p:cNvSpPr>
              <a:spLocks noChangeArrowheads="1"/>
            </p:cNvSpPr>
            <p:nvPr/>
          </p:nvSpPr>
          <p:spPr bwMode="auto">
            <a:xfrm>
              <a:off x="11301895" y="6262130"/>
              <a:ext cx="58319" cy="297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0" name="Frihandsfigur: Form 19">
              <a:extLst>
                <a:ext uri="{FF2B5EF4-FFF2-40B4-BE49-F238E27FC236}">
                  <a16:creationId xmlns:a16="http://schemas.microsoft.com/office/drawing/2014/main" id="{AFDF2AFC-F73B-4835-B53B-221A90FECBF3}"/>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2" name="Freeform 10">
              <a:extLst>
                <a:ext uri="{FF2B5EF4-FFF2-40B4-BE49-F238E27FC236}">
                  <a16:creationId xmlns:a16="http://schemas.microsoft.com/office/drawing/2014/main" id="{41FA4389-5A7B-4FA8-BF52-6A8EFD23DE2C}"/>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3338152567"/>
      </p:ext>
    </p:extLst>
  </p:cSld>
  <p:clrMapOvr>
    <a:masterClrMapping/>
  </p:clrMapOvr>
  <p:transition spd="med">
    <p:fade/>
  </p:transition>
  <p:hf hdr="0" ftr="0" dt="0"/>
  <p:extLst>
    <p:ext uri="{DCECCB84-F9BA-43D5-87BE-67443E8EF086}">
      <p15:sldGuideLst xmlns:p15="http://schemas.microsoft.com/office/powerpoint/2012/main">
        <p15:guide id="1" orient="horz" pos="29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p>
            <a:fld id="{B51A41F1-2CEE-408F-9927-9074E4906AAD}"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p>
            <a:fld id="{0EE4F9DF-443B-4423-836D-F323506610C5}" type="slidenum">
              <a:rPr lang="en-US" smtClean="0"/>
              <a:pPr/>
              <a:t>‹#›</a:t>
            </a:fld>
            <a:endParaRPr lang="en-US"/>
          </a:p>
        </p:txBody>
      </p:sp>
    </p:spTree>
    <p:extLst>
      <p:ext uri="{BB962C8B-B14F-4D97-AF65-F5344CB8AC3E}">
        <p14:creationId xmlns:p14="http://schemas.microsoft.com/office/powerpoint/2010/main" val="7812122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helfär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761B58A-F969-4B07-8BA2-0150BCB6BCC7}"/>
              </a:ext>
            </a:extLst>
          </p:cNvPr>
          <p:cNvSpPr/>
          <p:nvPr/>
        </p:nvSpPr>
        <p:spPr bwMode="gray">
          <a:xfrm flipV="1">
            <a:off x="0" y="0"/>
            <a:ext cx="12192000" cy="6858000"/>
          </a:xfrm>
          <a:prstGeom prst="rect">
            <a:avLst/>
          </a:prstGeom>
          <a:solidFill>
            <a:schemeClr val="accent2"/>
          </a:solidFill>
        </p:spPr>
        <p:txBody>
          <a:bodyPr vert="horz" lIns="72000" tIns="0" rIns="72000" bIns="0" rtlCol="0" anchor="ctr" anchorCtr="1">
            <a:normAutofit/>
          </a:bodyPr>
          <a:lstStyle/>
          <a:p>
            <a:pPr marL="0" indent="0" algn="l">
              <a:lnSpc>
                <a:spcPct val="90000"/>
              </a:lnSpc>
              <a:spcBef>
                <a:spcPts val="1200"/>
              </a:spcBef>
              <a:buFont typeface="Arial" panose="020B0604020202020204" pitchFamily="34" charset="0"/>
              <a:buNone/>
            </a:pPr>
            <a:endParaRPr lang="sv-SE" sz="1800" err="1">
              <a:solidFill>
                <a:schemeClr val="bg1"/>
              </a:solidFill>
            </a:endParaRPr>
          </a:p>
        </p:txBody>
      </p:sp>
      <p:sp>
        <p:nvSpPr>
          <p:cNvPr id="2" name="Title 1">
            <a:extLst>
              <a:ext uri="{FF2B5EF4-FFF2-40B4-BE49-F238E27FC236}">
                <a16:creationId xmlns:a16="http://schemas.microsoft.com/office/drawing/2014/main" id="{7C664ECC-AA25-4FA5-BA86-17CEA8E8D61B}"/>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41EC3F09-90D1-46E0-9DA9-71157F5BC505}"/>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998D9673-4A26-4965-B9DB-7D589E7BE19B}"/>
              </a:ext>
            </a:extLst>
          </p:cNvPr>
          <p:cNvSpPr>
            <a:spLocks noGrp="1"/>
          </p:cNvSpPr>
          <p:nvPr>
            <p:ph type="dt" sz="half" idx="10"/>
          </p:nvPr>
        </p:nvSpPr>
        <p:spPr/>
        <p:txBody>
          <a:bodyPr/>
          <a:lstStyle>
            <a:lvl1pPr>
              <a:defRPr>
                <a:solidFill>
                  <a:schemeClr val="bg1"/>
                </a:solidFill>
              </a:defRPr>
            </a:lvl1p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0F07F4B-4885-4476-9162-858012CED45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C1465C7-8884-4D70-A64A-B8DDB2D1EE21}"/>
              </a:ext>
            </a:extLst>
          </p:cNvPr>
          <p:cNvSpPr>
            <a:spLocks noGrp="1"/>
          </p:cNvSpPr>
          <p:nvPr>
            <p:ph type="sldNum" sz="quarter" idx="12"/>
          </p:nvPr>
        </p:nvSpPr>
        <p:spPr/>
        <p:txBody>
          <a:bodyPr/>
          <a:lstStyle>
            <a:lvl1pPr>
              <a:defRPr>
                <a:solidFill>
                  <a:schemeClr val="bg1"/>
                </a:solidFill>
              </a:defRPr>
            </a:lvl1pPr>
          </a:lstStyle>
          <a:p>
            <a:fld id="{0EE4F9DF-443B-4423-836D-F323506610C5}" type="slidenum">
              <a:rPr lang="en-US" smtClean="0"/>
              <a:pPr/>
              <a:t>‹#›</a:t>
            </a:fld>
            <a:endParaRPr lang="en-US"/>
          </a:p>
        </p:txBody>
      </p:sp>
      <p:grpSp>
        <p:nvGrpSpPr>
          <p:cNvPr id="8" name="Grupp 7">
            <a:extLst>
              <a:ext uri="{FF2B5EF4-FFF2-40B4-BE49-F238E27FC236}">
                <a16:creationId xmlns:a16="http://schemas.microsoft.com/office/drawing/2014/main" id="{71AC32BF-A454-4A66-99B0-875888F4FCAC}"/>
              </a:ext>
            </a:extLst>
          </p:cNvPr>
          <p:cNvGrpSpPr>
            <a:grpSpLocks noChangeAspect="1"/>
          </p:cNvGrpSpPr>
          <p:nvPr/>
        </p:nvGrpSpPr>
        <p:grpSpPr>
          <a:xfrm>
            <a:off x="11033177" y="6254090"/>
            <a:ext cx="868324" cy="309598"/>
            <a:chOff x="11033177" y="6254090"/>
            <a:chExt cx="868324" cy="309598"/>
          </a:xfrm>
          <a:solidFill>
            <a:srgbClr val="FFFFFF"/>
          </a:solidFill>
        </p:grpSpPr>
        <p:sp>
          <p:nvSpPr>
            <p:cNvPr id="9" name="Freeform 5">
              <a:extLst>
                <a:ext uri="{FF2B5EF4-FFF2-40B4-BE49-F238E27FC236}">
                  <a16:creationId xmlns:a16="http://schemas.microsoft.com/office/drawing/2014/main" id="{7B205B0A-4865-4AE3-A9AD-0AE8A7FDE6B4}"/>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0" name="Rectangle 6">
              <a:extLst>
                <a:ext uri="{FF2B5EF4-FFF2-40B4-BE49-F238E27FC236}">
                  <a16:creationId xmlns:a16="http://schemas.microsoft.com/office/drawing/2014/main" id="{266A7E15-9B05-4B37-8982-D05090FAF8F8}"/>
                </a:ext>
              </a:extLst>
            </p:cNvPr>
            <p:cNvSpPr>
              <a:spLocks noChangeArrowheads="1"/>
            </p:cNvSpPr>
            <p:nvPr/>
          </p:nvSpPr>
          <p:spPr bwMode="auto">
            <a:xfrm>
              <a:off x="11836841" y="6347173"/>
              <a:ext cx="58205" cy="21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1" name="Rectangle 7">
              <a:extLst>
                <a:ext uri="{FF2B5EF4-FFF2-40B4-BE49-F238E27FC236}">
                  <a16:creationId xmlns:a16="http://schemas.microsoft.com/office/drawing/2014/main" id="{CF4AFE96-0E30-4F26-BE92-46E83A978FF0}"/>
                </a:ext>
              </a:extLst>
            </p:cNvPr>
            <p:cNvSpPr>
              <a:spLocks noChangeArrowheads="1"/>
            </p:cNvSpPr>
            <p:nvPr/>
          </p:nvSpPr>
          <p:spPr bwMode="auto">
            <a:xfrm>
              <a:off x="11301895" y="6262130"/>
              <a:ext cx="58319" cy="297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2" name="Frihandsfigur: Form 11">
              <a:extLst>
                <a:ext uri="{FF2B5EF4-FFF2-40B4-BE49-F238E27FC236}">
                  <a16:creationId xmlns:a16="http://schemas.microsoft.com/office/drawing/2014/main" id="{8071C2AE-D3F8-4A72-BDD6-EE4D6D02219F}"/>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3" name="Freeform 10">
              <a:extLst>
                <a:ext uri="{FF2B5EF4-FFF2-40B4-BE49-F238E27FC236}">
                  <a16:creationId xmlns:a16="http://schemas.microsoft.com/office/drawing/2014/main" id="{8356DD8D-FBEB-47BB-B330-7A5F6DD756C1}"/>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2603432304"/>
      </p:ext>
    </p:extLst>
  </p:cSld>
  <p:clrMapOvr>
    <a:masterClrMapping/>
  </p:clrMapOvr>
  <p:transition spd="med">
    <p:fade/>
  </p:transition>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DAD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541452"/>
            <a:ext cx="10515600" cy="972913"/>
          </a:xfrm>
          <a:prstGeom prst="rect">
            <a:avLst/>
          </a:prstGeom>
          <a:ln w="63500">
            <a:solidFill>
              <a:schemeClr val="accent1"/>
            </a:solidFill>
          </a:ln>
          <a:effectLst>
            <a:outerShdw blurRad="12700" dist="25400" dir="2700000" algn="tl" rotWithShape="0">
              <a:prstClr val="black">
                <a:alpha val="15000"/>
              </a:prstClr>
            </a:outerShdw>
          </a:effectLst>
        </p:spPr>
        <p:txBody>
          <a:bodyPr vert="horz" lIns="91440" tIns="180000" rIns="91440" bIns="180000" rtlCol="0" anchor="ctr">
            <a:sp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a:effectLst>
            <a:outerShdw blurRad="50800" dist="12700" dir="2700000" algn="tl" rotWithShape="0">
              <a:prstClr val="black">
                <a:alpha val="44000"/>
              </a:prstClr>
            </a:outerShdw>
          </a:effectLst>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80AC5-C92A-4929-9EB7-9666CAEE7A0D}" type="datetimeFigureOut">
              <a:rPr lang="sv-SE" smtClean="0"/>
              <a:t>2024-02-15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AC81C-5285-4E76-8C4A-2921469F5665}" type="slidenum">
              <a:rPr lang="sv-SE" smtClean="0"/>
              <a:t>‹#›</a:t>
            </a:fld>
            <a:endParaRPr lang="sv-SE"/>
          </a:p>
        </p:txBody>
      </p:sp>
    </p:spTree>
    <p:extLst>
      <p:ext uri="{BB962C8B-B14F-4D97-AF65-F5344CB8AC3E}">
        <p14:creationId xmlns:p14="http://schemas.microsoft.com/office/powerpoint/2010/main" val="2537850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B6E5B-892E-446C-BEFD-282958EE4071}"/>
              </a:ext>
            </a:extLst>
          </p:cNvPr>
          <p:cNvSpPr>
            <a:spLocks noGrp="1"/>
          </p:cNvSpPr>
          <p:nvPr>
            <p:ph type="title"/>
          </p:nvPr>
        </p:nvSpPr>
        <p:spPr bwMode="gray">
          <a:xfrm>
            <a:off x="695325" y="626165"/>
            <a:ext cx="10801350" cy="492443"/>
          </a:xfrm>
          <a:prstGeom prst="rect">
            <a:avLst/>
          </a:prstGeom>
        </p:spPr>
        <p:txBody>
          <a:bodyPr vert="horz" wrap="square" lIns="0" tIns="0" rIns="0" bIns="0" rtlCol="0" anchor="t" anchorCtr="0">
            <a:spAutoFit/>
          </a:bodyPr>
          <a:lstStyle/>
          <a:p>
            <a:r>
              <a:rPr lang="sv-SE"/>
              <a:t>Klicka här för att ändra mall för rubrikformat</a:t>
            </a:r>
            <a:endParaRPr lang="en-US"/>
          </a:p>
        </p:txBody>
      </p:sp>
      <p:sp>
        <p:nvSpPr>
          <p:cNvPr id="3" name="Text Placeholder 2">
            <a:extLst>
              <a:ext uri="{FF2B5EF4-FFF2-40B4-BE49-F238E27FC236}">
                <a16:creationId xmlns:a16="http://schemas.microsoft.com/office/drawing/2014/main" id="{BBFAF575-95D9-4026-96CE-08E7CA5C914E}"/>
              </a:ext>
            </a:extLst>
          </p:cNvPr>
          <p:cNvSpPr>
            <a:spLocks noGrp="1"/>
          </p:cNvSpPr>
          <p:nvPr>
            <p:ph type="body" idx="1"/>
          </p:nvPr>
        </p:nvSpPr>
        <p:spPr bwMode="gray">
          <a:xfrm>
            <a:off x="695325" y="1825625"/>
            <a:ext cx="10801350" cy="4140304"/>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36CCC9AE-3943-445E-9530-525803C0F56B}"/>
              </a:ext>
            </a:extLst>
          </p:cNvPr>
          <p:cNvSpPr>
            <a:spLocks noGrp="1"/>
          </p:cNvSpPr>
          <p:nvPr>
            <p:ph type="dt" sz="half" idx="2"/>
          </p:nvPr>
        </p:nvSpPr>
        <p:spPr bwMode="gray">
          <a:xfrm>
            <a:off x="695325" y="6496726"/>
            <a:ext cx="1080940" cy="201405"/>
          </a:xfrm>
          <a:prstGeom prst="rect">
            <a:avLst/>
          </a:prstGeom>
        </p:spPr>
        <p:txBody>
          <a:bodyPr vert="horz" wrap="none" lIns="0" tIns="0" rIns="0" bIns="0" rtlCol="0" anchor="b" anchorCtr="0"/>
          <a:lstStyle>
            <a:lvl1pPr algn="l">
              <a:defRPr sz="1000">
                <a:solidFill>
                  <a:schemeClr val="bg1">
                    <a:lumMod val="50000"/>
                  </a:schemeClr>
                </a:solidFill>
              </a:defRPr>
            </a:lvl1pPr>
          </a:lstStyle>
          <a:p>
            <a:fld id="{3B2B61C8-1407-4351-B091-A14D89C8EF06}" type="datetime1">
              <a:rPr lang="en-US" smtClean="0"/>
              <a:t>2/15/2024</a:t>
            </a:fld>
            <a:endParaRPr lang="en-US"/>
          </a:p>
        </p:txBody>
      </p:sp>
      <p:sp>
        <p:nvSpPr>
          <p:cNvPr id="5" name="Footer Placeholder 4">
            <a:extLst>
              <a:ext uri="{FF2B5EF4-FFF2-40B4-BE49-F238E27FC236}">
                <a16:creationId xmlns:a16="http://schemas.microsoft.com/office/drawing/2014/main" id="{131719C4-5168-4F98-97BC-E048E73100C1}"/>
              </a:ext>
            </a:extLst>
          </p:cNvPr>
          <p:cNvSpPr>
            <a:spLocks noGrp="1"/>
          </p:cNvSpPr>
          <p:nvPr>
            <p:ph type="ftr" sz="quarter" idx="3"/>
          </p:nvPr>
        </p:nvSpPr>
        <p:spPr bwMode="gray">
          <a:xfrm>
            <a:off x="1992313" y="6496726"/>
            <a:ext cx="8820149" cy="201405"/>
          </a:xfrm>
          <a:prstGeom prst="rect">
            <a:avLst/>
          </a:prstGeom>
        </p:spPr>
        <p:txBody>
          <a:bodyPr vert="horz" lIns="0" tIns="0" rIns="0" bIns="0" rtlCol="0" anchor="b" anchorCtr="0"/>
          <a:lstStyle>
            <a:lvl1pPr algn="l">
              <a:defRPr sz="10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05688FE3-7C5D-4BFD-8536-B0DD7B01AA62}"/>
              </a:ext>
            </a:extLst>
          </p:cNvPr>
          <p:cNvSpPr>
            <a:spLocks noGrp="1"/>
          </p:cNvSpPr>
          <p:nvPr>
            <p:ph type="sldNum" sz="quarter" idx="4"/>
          </p:nvPr>
        </p:nvSpPr>
        <p:spPr bwMode="gray">
          <a:xfrm>
            <a:off x="152596" y="6496726"/>
            <a:ext cx="417038" cy="201405"/>
          </a:xfrm>
          <a:prstGeom prst="rect">
            <a:avLst/>
          </a:prstGeom>
        </p:spPr>
        <p:txBody>
          <a:bodyPr vert="horz" wrap="none" lIns="0" tIns="0" rIns="0" bIns="0" rtlCol="0" anchor="b" anchorCtr="0"/>
          <a:lstStyle>
            <a:lvl1pPr algn="l">
              <a:defRPr sz="1000">
                <a:solidFill>
                  <a:schemeClr val="bg1">
                    <a:lumMod val="50000"/>
                  </a:schemeClr>
                </a:solidFill>
              </a:defRPr>
            </a:lvl1pPr>
          </a:lstStyle>
          <a:p>
            <a:fld id="{0EE4F9DF-443B-4423-836D-F323506610C5}" type="slidenum">
              <a:rPr lang="en-US" smtClean="0"/>
              <a:pPr/>
              <a:t>‹#›</a:t>
            </a:fld>
            <a:endParaRPr lang="en-US"/>
          </a:p>
        </p:txBody>
      </p:sp>
      <p:grpSp>
        <p:nvGrpSpPr>
          <p:cNvPr id="13" name="Grupp 12">
            <a:extLst>
              <a:ext uri="{FF2B5EF4-FFF2-40B4-BE49-F238E27FC236}">
                <a16:creationId xmlns:a16="http://schemas.microsoft.com/office/drawing/2014/main" id="{6316FD1B-7471-4BE9-AEB7-0850F5D315F5}"/>
              </a:ext>
            </a:extLst>
          </p:cNvPr>
          <p:cNvGrpSpPr>
            <a:grpSpLocks noChangeAspect="1"/>
          </p:cNvGrpSpPr>
          <p:nvPr/>
        </p:nvGrpSpPr>
        <p:grpSpPr>
          <a:xfrm>
            <a:off x="11033177" y="6254090"/>
            <a:ext cx="868324" cy="309598"/>
            <a:chOff x="11033177" y="6254090"/>
            <a:chExt cx="868324" cy="309598"/>
          </a:xfrm>
        </p:grpSpPr>
        <p:sp>
          <p:nvSpPr>
            <p:cNvPr id="10" name="Freeform 5">
              <a:extLst>
                <a:ext uri="{FF2B5EF4-FFF2-40B4-BE49-F238E27FC236}">
                  <a16:creationId xmlns:a16="http://schemas.microsoft.com/office/drawing/2014/main" id="{5FCEB156-5540-459D-8F22-C7BCCD6ADFA9}"/>
                </a:ext>
              </a:extLst>
            </p:cNvPr>
            <p:cNvSpPr>
              <a:spLocks/>
            </p:cNvSpPr>
            <p:nvPr/>
          </p:nvSpPr>
          <p:spPr bwMode="auto">
            <a:xfrm>
              <a:off x="11830386" y="6254090"/>
              <a:ext cx="71115" cy="71681"/>
            </a:xfrm>
            <a:custGeom>
              <a:avLst/>
              <a:gdLst>
                <a:gd name="T0" fmla="*/ 2004 w 4007"/>
                <a:gd name="T1" fmla="*/ 4031 h 4031"/>
                <a:gd name="T2" fmla="*/ 4007 w 4007"/>
                <a:gd name="T3" fmla="*/ 2004 h 4031"/>
                <a:gd name="T4" fmla="*/ 2004 w 4007"/>
                <a:gd name="T5" fmla="*/ 0 h 4031"/>
                <a:gd name="T6" fmla="*/ 0 w 4007"/>
                <a:gd name="T7" fmla="*/ 2004 h 4031"/>
                <a:gd name="T8" fmla="*/ 2004 w 4007"/>
                <a:gd name="T9" fmla="*/ 4031 h 4031"/>
              </a:gdLst>
              <a:ahLst/>
              <a:cxnLst>
                <a:cxn ang="0">
                  <a:pos x="T0" y="T1"/>
                </a:cxn>
                <a:cxn ang="0">
                  <a:pos x="T2" y="T3"/>
                </a:cxn>
                <a:cxn ang="0">
                  <a:pos x="T4" y="T5"/>
                </a:cxn>
                <a:cxn ang="0">
                  <a:pos x="T6" y="T7"/>
                </a:cxn>
                <a:cxn ang="0">
                  <a:pos x="T8" y="T9"/>
                </a:cxn>
              </a:cxnLst>
              <a:rect l="0" t="0" r="r" b="b"/>
              <a:pathLst>
                <a:path w="4007" h="4031">
                  <a:moveTo>
                    <a:pt x="2004" y="4031"/>
                  </a:moveTo>
                  <a:cubicBezTo>
                    <a:pt x="3101" y="4031"/>
                    <a:pt x="4007" y="3125"/>
                    <a:pt x="4007" y="2004"/>
                  </a:cubicBezTo>
                  <a:cubicBezTo>
                    <a:pt x="4007" y="907"/>
                    <a:pt x="3101" y="0"/>
                    <a:pt x="2004" y="0"/>
                  </a:cubicBezTo>
                  <a:cubicBezTo>
                    <a:pt x="907" y="0"/>
                    <a:pt x="0" y="907"/>
                    <a:pt x="0" y="2004"/>
                  </a:cubicBezTo>
                  <a:cubicBezTo>
                    <a:pt x="0" y="3125"/>
                    <a:pt x="907" y="4031"/>
                    <a:pt x="2004" y="4031"/>
                  </a:cubicBezTo>
                  <a:close/>
                </a:path>
              </a:pathLst>
            </a:custGeom>
            <a:solidFill>
              <a:srgbClr val="18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1" name="Rectangle 6">
              <a:extLst>
                <a:ext uri="{FF2B5EF4-FFF2-40B4-BE49-F238E27FC236}">
                  <a16:creationId xmlns:a16="http://schemas.microsoft.com/office/drawing/2014/main" id="{E479A7F5-7CDE-4A9C-A173-D3114C949625}"/>
                </a:ext>
              </a:extLst>
            </p:cNvPr>
            <p:cNvSpPr>
              <a:spLocks noChangeArrowheads="1"/>
            </p:cNvSpPr>
            <p:nvPr/>
          </p:nvSpPr>
          <p:spPr bwMode="auto">
            <a:xfrm>
              <a:off x="11836841" y="6347173"/>
              <a:ext cx="58205" cy="212891"/>
            </a:xfrm>
            <a:prstGeom prst="rect">
              <a:avLst/>
            </a:prstGeom>
            <a:solidFill>
              <a:srgbClr val="1816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2" name="Rectangle 7">
              <a:extLst>
                <a:ext uri="{FF2B5EF4-FFF2-40B4-BE49-F238E27FC236}">
                  <a16:creationId xmlns:a16="http://schemas.microsoft.com/office/drawing/2014/main" id="{7CE78F1A-5439-448F-9629-4D8EF549D5BA}"/>
                </a:ext>
              </a:extLst>
            </p:cNvPr>
            <p:cNvSpPr>
              <a:spLocks noChangeArrowheads="1"/>
            </p:cNvSpPr>
            <p:nvPr/>
          </p:nvSpPr>
          <p:spPr bwMode="auto">
            <a:xfrm>
              <a:off x="11301895" y="6262130"/>
              <a:ext cx="58319" cy="297934"/>
            </a:xfrm>
            <a:prstGeom prst="rect">
              <a:avLst/>
            </a:prstGeom>
            <a:solidFill>
              <a:srgbClr val="1816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2" name="Frihandsfigur: Form 21">
              <a:extLst>
                <a:ext uri="{FF2B5EF4-FFF2-40B4-BE49-F238E27FC236}">
                  <a16:creationId xmlns:a16="http://schemas.microsoft.com/office/drawing/2014/main" id="{0C5857E2-DD9B-4AC7-A939-357893ACF4BD}"/>
                </a:ext>
              </a:extLst>
            </p:cNvPr>
            <p:cNvSpPr>
              <a:spLocks/>
            </p:cNvSpPr>
            <p:nvPr/>
          </p:nvSpPr>
          <p:spPr bwMode="auto">
            <a:xfrm>
              <a:off x="11033177" y="6343550"/>
              <a:ext cx="219799" cy="220138"/>
            </a:xfrm>
            <a:custGeom>
              <a:avLst/>
              <a:gdLst>
                <a:gd name="connsiteX0" fmla="*/ 109873 w 219799"/>
                <a:gd name="connsiteY0" fmla="*/ 53789 h 220138"/>
                <a:gd name="connsiteX1" fmla="*/ 70186 w 219799"/>
                <a:gd name="connsiteY1" fmla="*/ 70294 h 220138"/>
                <a:gd name="connsiteX2" fmla="*/ 53789 w 219799"/>
                <a:gd name="connsiteY2" fmla="*/ 110070 h 220138"/>
                <a:gd name="connsiteX3" fmla="*/ 70186 w 219799"/>
                <a:gd name="connsiteY3" fmla="*/ 149828 h 220138"/>
                <a:gd name="connsiteX4" fmla="*/ 109873 w 219799"/>
                <a:gd name="connsiteY4" fmla="*/ 166350 h 220138"/>
                <a:gd name="connsiteX5" fmla="*/ 149631 w 219799"/>
                <a:gd name="connsiteY5" fmla="*/ 149828 h 220138"/>
                <a:gd name="connsiteX6" fmla="*/ 166010 w 219799"/>
                <a:gd name="connsiteY6" fmla="*/ 110070 h 220138"/>
                <a:gd name="connsiteX7" fmla="*/ 149631 w 219799"/>
                <a:gd name="connsiteY7" fmla="*/ 70294 h 220138"/>
                <a:gd name="connsiteX8" fmla="*/ 109873 w 219799"/>
                <a:gd name="connsiteY8" fmla="*/ 53789 h 220138"/>
                <a:gd name="connsiteX9" fmla="*/ 109855 w 219799"/>
                <a:gd name="connsiteY9" fmla="*/ 0 h 220138"/>
                <a:gd name="connsiteX10" fmla="*/ 165963 w 219799"/>
                <a:gd name="connsiteY10" fmla="*/ 15191 h 220138"/>
                <a:gd name="connsiteX11" fmla="*/ 165963 w 219799"/>
                <a:gd name="connsiteY11" fmla="*/ 3522 h 220138"/>
                <a:gd name="connsiteX12" fmla="*/ 219799 w 219799"/>
                <a:gd name="connsiteY12" fmla="*/ 3522 h 220138"/>
                <a:gd name="connsiteX13" fmla="*/ 219799 w 219799"/>
                <a:gd name="connsiteY13" fmla="*/ 216225 h 220138"/>
                <a:gd name="connsiteX14" fmla="*/ 165963 w 219799"/>
                <a:gd name="connsiteY14" fmla="*/ 216225 h 220138"/>
                <a:gd name="connsiteX15" fmla="*/ 165963 w 219799"/>
                <a:gd name="connsiteY15" fmla="*/ 204948 h 220138"/>
                <a:gd name="connsiteX16" fmla="*/ 110832 w 219799"/>
                <a:gd name="connsiteY16" fmla="*/ 220138 h 220138"/>
                <a:gd name="connsiteX17" fmla="*/ 109145 w 219799"/>
                <a:gd name="connsiteY17" fmla="*/ 220138 h 220138"/>
                <a:gd name="connsiteX18" fmla="*/ 32209 w 219799"/>
                <a:gd name="connsiteY18" fmla="*/ 187907 h 220138"/>
                <a:gd name="connsiteX19" fmla="*/ 0 w 219799"/>
                <a:gd name="connsiteY19" fmla="*/ 112204 h 220138"/>
                <a:gd name="connsiteX20" fmla="*/ 0 w 219799"/>
                <a:gd name="connsiteY20" fmla="*/ 107935 h 220138"/>
                <a:gd name="connsiteX21" fmla="*/ 32209 w 219799"/>
                <a:gd name="connsiteY21" fmla="*/ 32213 h 220138"/>
                <a:gd name="connsiteX22" fmla="*/ 109855 w 219799"/>
                <a:gd name="connsiteY22" fmla="*/ 0 h 2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799" h="220138">
                  <a:moveTo>
                    <a:pt x="109873" y="53789"/>
                  </a:moveTo>
                  <a:cubicBezTo>
                    <a:pt x="94400" y="53789"/>
                    <a:pt x="80383" y="60074"/>
                    <a:pt x="70186" y="70294"/>
                  </a:cubicBezTo>
                  <a:cubicBezTo>
                    <a:pt x="60078" y="80425"/>
                    <a:pt x="53789" y="94473"/>
                    <a:pt x="53789" y="110070"/>
                  </a:cubicBezTo>
                  <a:cubicBezTo>
                    <a:pt x="53789" y="125578"/>
                    <a:pt x="60078" y="139625"/>
                    <a:pt x="70186" y="149828"/>
                  </a:cubicBezTo>
                  <a:cubicBezTo>
                    <a:pt x="80383" y="160047"/>
                    <a:pt x="94400" y="166350"/>
                    <a:pt x="109873" y="166350"/>
                  </a:cubicBezTo>
                  <a:cubicBezTo>
                    <a:pt x="125417" y="166350"/>
                    <a:pt x="139434" y="160047"/>
                    <a:pt x="149631" y="149828"/>
                  </a:cubicBezTo>
                  <a:cubicBezTo>
                    <a:pt x="159739" y="139625"/>
                    <a:pt x="166010" y="125578"/>
                    <a:pt x="166010" y="110070"/>
                  </a:cubicBezTo>
                  <a:cubicBezTo>
                    <a:pt x="166010" y="94473"/>
                    <a:pt x="159739" y="80425"/>
                    <a:pt x="149631" y="70294"/>
                  </a:cubicBezTo>
                  <a:cubicBezTo>
                    <a:pt x="139434" y="60074"/>
                    <a:pt x="125417" y="53789"/>
                    <a:pt x="109873" y="53789"/>
                  </a:cubicBezTo>
                  <a:close/>
                  <a:moveTo>
                    <a:pt x="109855" y="0"/>
                  </a:moveTo>
                  <a:cubicBezTo>
                    <a:pt x="130683" y="0"/>
                    <a:pt x="149433" y="5052"/>
                    <a:pt x="165963" y="15191"/>
                  </a:cubicBezTo>
                  <a:lnTo>
                    <a:pt x="165963" y="3522"/>
                  </a:lnTo>
                  <a:lnTo>
                    <a:pt x="219799" y="3522"/>
                  </a:lnTo>
                  <a:lnTo>
                    <a:pt x="219799" y="216225"/>
                  </a:lnTo>
                  <a:lnTo>
                    <a:pt x="165963" y="216225"/>
                  </a:lnTo>
                  <a:lnTo>
                    <a:pt x="165963" y="204948"/>
                  </a:lnTo>
                  <a:cubicBezTo>
                    <a:pt x="149699" y="214909"/>
                    <a:pt x="131269" y="219978"/>
                    <a:pt x="110832" y="220138"/>
                  </a:cubicBezTo>
                  <a:lnTo>
                    <a:pt x="109145" y="220138"/>
                  </a:lnTo>
                  <a:cubicBezTo>
                    <a:pt x="79120" y="219960"/>
                    <a:pt x="53480" y="209235"/>
                    <a:pt x="32209" y="187907"/>
                  </a:cubicBezTo>
                  <a:cubicBezTo>
                    <a:pt x="11204" y="166865"/>
                    <a:pt x="497" y="141660"/>
                    <a:pt x="0" y="112204"/>
                  </a:cubicBezTo>
                  <a:lnTo>
                    <a:pt x="0" y="107935"/>
                  </a:lnTo>
                  <a:cubicBezTo>
                    <a:pt x="497" y="78408"/>
                    <a:pt x="11204" y="53185"/>
                    <a:pt x="32209" y="32213"/>
                  </a:cubicBezTo>
                  <a:cubicBezTo>
                    <a:pt x="53658" y="10744"/>
                    <a:pt x="79528" y="0"/>
                    <a:pt x="109855" y="0"/>
                  </a:cubicBezTo>
                  <a:close/>
                </a:path>
              </a:pathLst>
            </a:custGeom>
            <a:solidFill>
              <a:srgbClr val="18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2" name="Freeform 10">
              <a:extLst>
                <a:ext uri="{FF2B5EF4-FFF2-40B4-BE49-F238E27FC236}">
                  <a16:creationId xmlns:a16="http://schemas.microsoft.com/office/drawing/2014/main" id="{2D492FBB-1EC0-4AC3-AF17-EA911935214C}"/>
                </a:ext>
              </a:extLst>
            </p:cNvPr>
            <p:cNvSpPr>
              <a:spLocks/>
            </p:cNvSpPr>
            <p:nvPr/>
          </p:nvSpPr>
          <p:spPr bwMode="auto">
            <a:xfrm>
              <a:off x="11409360" y="6343550"/>
              <a:ext cx="385809" cy="216515"/>
            </a:xfrm>
            <a:custGeom>
              <a:avLst/>
              <a:gdLst>
                <a:gd name="T0" fmla="*/ 21724 w 21724"/>
                <a:gd name="T1" fmla="*/ 6188 h 12169"/>
                <a:gd name="T2" fmla="*/ 21724 w 21724"/>
                <a:gd name="T3" fmla="*/ 12169 h 12169"/>
                <a:gd name="T4" fmla="*/ 18697 w 21724"/>
                <a:gd name="T5" fmla="*/ 12169 h 12169"/>
                <a:gd name="T6" fmla="*/ 18697 w 21724"/>
                <a:gd name="T7" fmla="*/ 6188 h 12169"/>
                <a:gd name="T8" fmla="*/ 17770 w 21724"/>
                <a:gd name="T9" fmla="*/ 3954 h 12169"/>
                <a:gd name="T10" fmla="*/ 15537 w 21724"/>
                <a:gd name="T11" fmla="*/ 3027 h 12169"/>
                <a:gd name="T12" fmla="*/ 13303 w 21724"/>
                <a:gd name="T13" fmla="*/ 3954 h 12169"/>
                <a:gd name="T14" fmla="*/ 12376 w 21724"/>
                <a:gd name="T15" fmla="*/ 6188 h 12169"/>
                <a:gd name="T16" fmla="*/ 12376 w 21724"/>
                <a:gd name="T17" fmla="*/ 12169 h 12169"/>
                <a:gd name="T18" fmla="*/ 9349 w 21724"/>
                <a:gd name="T19" fmla="*/ 12169 h 12169"/>
                <a:gd name="T20" fmla="*/ 9349 w 21724"/>
                <a:gd name="T21" fmla="*/ 6188 h 12169"/>
                <a:gd name="T22" fmla="*/ 8422 w 21724"/>
                <a:gd name="T23" fmla="*/ 3954 h 12169"/>
                <a:gd name="T24" fmla="*/ 6188 w 21724"/>
                <a:gd name="T25" fmla="*/ 3027 h 12169"/>
                <a:gd name="T26" fmla="*/ 3954 w 21724"/>
                <a:gd name="T27" fmla="*/ 3954 h 12169"/>
                <a:gd name="T28" fmla="*/ 3027 w 21724"/>
                <a:gd name="T29" fmla="*/ 6188 h 12169"/>
                <a:gd name="T30" fmla="*/ 3027 w 21724"/>
                <a:gd name="T31" fmla="*/ 12169 h 12169"/>
                <a:gd name="T32" fmla="*/ 0 w 21724"/>
                <a:gd name="T33" fmla="*/ 12169 h 12169"/>
                <a:gd name="T34" fmla="*/ 0 w 21724"/>
                <a:gd name="T35" fmla="*/ 207 h 12169"/>
                <a:gd name="T36" fmla="*/ 3027 w 21724"/>
                <a:gd name="T37" fmla="*/ 207 h 12169"/>
                <a:gd name="T38" fmla="*/ 3027 w 21724"/>
                <a:gd name="T39" fmla="*/ 854 h 12169"/>
                <a:gd name="T40" fmla="*/ 6188 w 21724"/>
                <a:gd name="T41" fmla="*/ 0 h 12169"/>
                <a:gd name="T42" fmla="*/ 10565 w 21724"/>
                <a:gd name="T43" fmla="*/ 1811 h 12169"/>
                <a:gd name="T44" fmla="*/ 10862 w 21724"/>
                <a:gd name="T45" fmla="*/ 2130 h 12169"/>
                <a:gd name="T46" fmla="*/ 11160 w 21724"/>
                <a:gd name="T47" fmla="*/ 1811 h 12169"/>
                <a:gd name="T48" fmla="*/ 15537 w 21724"/>
                <a:gd name="T49" fmla="*/ 0 h 12169"/>
                <a:gd name="T50" fmla="*/ 19913 w 21724"/>
                <a:gd name="T51" fmla="*/ 1811 h 12169"/>
                <a:gd name="T52" fmla="*/ 21724 w 21724"/>
                <a:gd name="T53" fmla="*/ 6188 h 1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24" h="12169">
                  <a:moveTo>
                    <a:pt x="21724" y="6188"/>
                  </a:moveTo>
                  <a:lnTo>
                    <a:pt x="21724" y="12169"/>
                  </a:lnTo>
                  <a:lnTo>
                    <a:pt x="18697" y="12169"/>
                  </a:lnTo>
                  <a:lnTo>
                    <a:pt x="18697" y="6188"/>
                  </a:lnTo>
                  <a:cubicBezTo>
                    <a:pt x="18697" y="5312"/>
                    <a:pt x="18344" y="4523"/>
                    <a:pt x="17770" y="3954"/>
                  </a:cubicBezTo>
                  <a:cubicBezTo>
                    <a:pt x="17197" y="3380"/>
                    <a:pt x="16408" y="3027"/>
                    <a:pt x="15537" y="3027"/>
                  </a:cubicBezTo>
                  <a:cubicBezTo>
                    <a:pt x="14665" y="3027"/>
                    <a:pt x="13872" y="3380"/>
                    <a:pt x="13303" y="3954"/>
                  </a:cubicBezTo>
                  <a:cubicBezTo>
                    <a:pt x="12729" y="4523"/>
                    <a:pt x="12376" y="5312"/>
                    <a:pt x="12376" y="6188"/>
                  </a:cubicBezTo>
                  <a:lnTo>
                    <a:pt x="12376" y="12169"/>
                  </a:lnTo>
                  <a:lnTo>
                    <a:pt x="9349" y="12169"/>
                  </a:lnTo>
                  <a:lnTo>
                    <a:pt x="9349" y="6188"/>
                  </a:lnTo>
                  <a:cubicBezTo>
                    <a:pt x="9349" y="5312"/>
                    <a:pt x="8995" y="4523"/>
                    <a:pt x="8422" y="3954"/>
                  </a:cubicBezTo>
                  <a:cubicBezTo>
                    <a:pt x="7852" y="3380"/>
                    <a:pt x="7059" y="3027"/>
                    <a:pt x="6188" y="3027"/>
                  </a:cubicBezTo>
                  <a:cubicBezTo>
                    <a:pt x="5317" y="3027"/>
                    <a:pt x="4523" y="3380"/>
                    <a:pt x="3954" y="3954"/>
                  </a:cubicBezTo>
                  <a:cubicBezTo>
                    <a:pt x="3381" y="4523"/>
                    <a:pt x="3027" y="5312"/>
                    <a:pt x="3027" y="6188"/>
                  </a:cubicBezTo>
                  <a:lnTo>
                    <a:pt x="3027" y="12169"/>
                  </a:lnTo>
                  <a:lnTo>
                    <a:pt x="0" y="12169"/>
                  </a:lnTo>
                  <a:lnTo>
                    <a:pt x="0" y="207"/>
                  </a:lnTo>
                  <a:lnTo>
                    <a:pt x="3027" y="207"/>
                  </a:lnTo>
                  <a:lnTo>
                    <a:pt x="3027" y="854"/>
                  </a:lnTo>
                  <a:cubicBezTo>
                    <a:pt x="3963" y="284"/>
                    <a:pt x="5019" y="0"/>
                    <a:pt x="6188" y="0"/>
                  </a:cubicBezTo>
                  <a:cubicBezTo>
                    <a:pt x="7895" y="0"/>
                    <a:pt x="9357" y="604"/>
                    <a:pt x="10565" y="1811"/>
                  </a:cubicBezTo>
                  <a:cubicBezTo>
                    <a:pt x="10668" y="1914"/>
                    <a:pt x="10767" y="2022"/>
                    <a:pt x="10862" y="2130"/>
                  </a:cubicBezTo>
                  <a:cubicBezTo>
                    <a:pt x="10957" y="2022"/>
                    <a:pt x="11056" y="1914"/>
                    <a:pt x="11160" y="1811"/>
                  </a:cubicBezTo>
                  <a:cubicBezTo>
                    <a:pt x="12367" y="604"/>
                    <a:pt x="13829" y="0"/>
                    <a:pt x="15537" y="0"/>
                  </a:cubicBezTo>
                  <a:cubicBezTo>
                    <a:pt x="17244" y="0"/>
                    <a:pt x="18706" y="604"/>
                    <a:pt x="19913" y="1811"/>
                  </a:cubicBezTo>
                  <a:cubicBezTo>
                    <a:pt x="21121" y="3018"/>
                    <a:pt x="21724" y="4476"/>
                    <a:pt x="21724" y="6188"/>
                  </a:cubicBezTo>
                  <a:close/>
                </a:path>
              </a:pathLst>
            </a:custGeom>
            <a:solidFill>
              <a:srgbClr val="18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110505621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Lst>
  <p:transition spd="med">
    <p:fade/>
  </p:transition>
  <p:hf hdr="0" ftr="0" dt="0"/>
  <p:txStyles>
    <p:titleStyle>
      <a:lvl1pPr algn="l" defTabSz="914400" rtl="0" eaLnBrk="1" latinLnBrk="0" hangingPunct="1">
        <a:lnSpc>
          <a:spcPct val="10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1pPr>
      <a:lvl2pPr marL="546100" indent="-277813" algn="l" defTabSz="914400" rtl="0" eaLnBrk="1" latinLnBrk="0" hangingPunct="1">
        <a:lnSpc>
          <a:spcPct val="100000"/>
        </a:lnSpc>
        <a:spcBef>
          <a:spcPts val="600"/>
        </a:spcBef>
        <a:buFont typeface="Verdana" panose="020B0604030504040204" pitchFamily="34" charset="0"/>
        <a:buChar char="–"/>
        <a:defRPr sz="2000" kern="1200">
          <a:solidFill>
            <a:schemeClr val="tx1"/>
          </a:solidFill>
          <a:latin typeface="+mn-lt"/>
          <a:ea typeface="+mn-ea"/>
          <a:cs typeface="+mn-cs"/>
        </a:defRPr>
      </a:lvl2pPr>
      <a:lvl3pPr marL="755650" indent="-20955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3pPr>
      <a:lvl4pPr marL="963613" indent="-207963"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163638" indent="-188913"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pos="438">
          <p15:clr>
            <a:srgbClr val="F26B43"/>
          </p15:clr>
        </p15:guide>
        <p15:guide id="31" pos="7242">
          <p15:clr>
            <a:srgbClr val="F26B43"/>
          </p15:clr>
        </p15:guide>
        <p15:guide id="33" pos="4067">
          <p15:clr>
            <a:srgbClr val="F26B43"/>
          </p15:clr>
        </p15:guide>
        <p15:guide id="34" pos="3613">
          <p15:clr>
            <a:srgbClr val="F26B43"/>
          </p15:clr>
        </p15:guide>
        <p15:guide id="35" orient="horz" pos="3748">
          <p15:clr>
            <a:srgbClr val="F26B43"/>
          </p15:clr>
        </p15:guide>
        <p15:guide id="36" pos="6811">
          <p15:clr>
            <a:srgbClr val="F26B43"/>
          </p15:clr>
        </p15:guide>
        <p15:guide id="37" orient="horz" pos="2160">
          <p15:clr>
            <a:srgbClr val="F26B43"/>
          </p15:clr>
        </p15:guide>
        <p15:guide id="38"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B8EAD2D-5647-413C-BC0B-8C19B46867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1670D9F-9170-4EFA-837F-62F32D8FD871}"/>
              </a:ext>
            </a:extLst>
          </p:cNvPr>
          <p:cNvSpPr>
            <a:spLocks noGrp="1"/>
          </p:cNvSpPr>
          <p:nvPr>
            <p:ph type="body" idx="1"/>
          </p:nvPr>
        </p:nvSpPr>
        <p:spPr>
          <a:xfrm>
            <a:off x="838200" y="1825625"/>
            <a:ext cx="10515600" cy="327851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17773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ublic.tableau.com/app/profile/pali4618/viz/Besksnringsbarometer2023_FINAL/Inledn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gionvastmanland.se/utveckling/naringsliv-och-kompetensforsorjning/besoksnaring/aktuella-nyheter/forvantningar-och-utmaningar-hos-lanets-besoksn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objekt 8" descr="En bild som visar gräs, person, utomhus, grön&#10;&#10;Automatiskt genererad beskrivning">
            <a:extLst>
              <a:ext uri="{FF2B5EF4-FFF2-40B4-BE49-F238E27FC236}">
                <a16:creationId xmlns:a16="http://schemas.microsoft.com/office/drawing/2014/main" id="{7FCD781A-095C-4DAF-9635-4AF6B1689D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260" t="1449" r="23753" b="-1449"/>
          <a:stretch/>
        </p:blipFill>
        <p:spPr>
          <a:xfrm>
            <a:off x="7460974" y="-1"/>
            <a:ext cx="4813852" cy="7069081"/>
          </a:xfrm>
          <a:prstGeom prst="rect">
            <a:avLst/>
          </a:prstGeom>
        </p:spPr>
      </p:pic>
      <p:sp>
        <p:nvSpPr>
          <p:cNvPr id="12" name="Rubrik 1">
            <a:extLst>
              <a:ext uri="{FF2B5EF4-FFF2-40B4-BE49-F238E27FC236}">
                <a16:creationId xmlns:a16="http://schemas.microsoft.com/office/drawing/2014/main" id="{50054AB0-180E-4882-8010-F030B2763268}"/>
              </a:ext>
            </a:extLst>
          </p:cNvPr>
          <p:cNvSpPr txBox="1">
            <a:spLocks/>
          </p:cNvSpPr>
          <p:nvPr/>
        </p:nvSpPr>
        <p:spPr>
          <a:xfrm>
            <a:off x="838200" y="596851"/>
            <a:ext cx="6383215"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A5A5A5"/>
                </a:solidFill>
                <a:effectLst/>
                <a:uLnTx/>
                <a:uFillTx/>
                <a:latin typeface="Akkurat Std" panose="020B0504020101020102" pitchFamily="34" charset="0"/>
                <a:ea typeface="+mj-ea"/>
                <a:cs typeface="Akkurat Std" panose="020B0504020101020102" pitchFamily="34" charset="0"/>
              </a:rPr>
              <a:t>Besöksnäringsbarometer 2023</a:t>
            </a:r>
            <a:endParaRPr kumimoji="0" lang="sv-SE" sz="2400" b="1" i="0" u="none" strike="noStrike" kern="1200" cap="none" spc="0" normalizeH="0" baseline="0" noProof="0" dirty="0">
              <a:ln>
                <a:noFill/>
              </a:ln>
              <a:solidFill>
                <a:srgbClr val="A5A5A5"/>
              </a:solidFill>
              <a:effectLst/>
              <a:uLnTx/>
              <a:uFillTx/>
              <a:latin typeface="Akkurat Std" panose="020B0504020101020102" pitchFamily="34" charset="0"/>
              <a:ea typeface="+mj-ea"/>
              <a:cs typeface="Akkurat Std" panose="020B0504020101020102" pitchFamily="34" charset="0"/>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789043"/>
            <a:ext cx="6622774" cy="4705739"/>
          </a:xfrm>
        </p:spPr>
        <p:txBody>
          <a:bodyPr vert="horz" lIns="91440" tIns="45720" rIns="91440" bIns="45720" rtlCol="0" anchor="t">
            <a:noAutofit/>
          </a:bodyPr>
          <a:lstStyle/>
          <a:p>
            <a:pPr marL="0" indent="0">
              <a:buNone/>
            </a:pPr>
            <a:r>
              <a:rPr lang="sv-SE" sz="1600" b="1" dirty="0">
                <a:solidFill>
                  <a:schemeClr val="tx1"/>
                </a:solidFill>
              </a:rPr>
              <a:t>Besöksnäringen har berättat om sina behov och förväntningar på framtiden</a:t>
            </a:r>
          </a:p>
          <a:p>
            <a:r>
              <a:rPr lang="sv-SE" sz="1600" dirty="0">
                <a:solidFill>
                  <a:schemeClr val="tx1"/>
                </a:solidFill>
              </a:rPr>
              <a:t>Östra Mellansverige och Gävleborg.</a:t>
            </a:r>
          </a:p>
          <a:p>
            <a:endParaRPr lang="sv-SE" sz="1600" dirty="0">
              <a:solidFill>
                <a:schemeClr val="tx1"/>
              </a:solidFill>
            </a:endParaRPr>
          </a:p>
          <a:p>
            <a:endParaRPr lang="sv-SE" sz="1600" dirty="0">
              <a:solidFill>
                <a:schemeClr val="tx1"/>
              </a:solidFill>
            </a:endParaRPr>
          </a:p>
          <a:p>
            <a:pPr marL="0" indent="0">
              <a:buNone/>
            </a:pPr>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r>
              <a:rPr lang="sv-SE" sz="1600" dirty="0">
                <a:solidFill>
                  <a:schemeClr val="tx1"/>
                </a:solidFill>
              </a:rPr>
              <a:t>77% kommersiella, övriga ideella, offentliga eller nätverk/destination.</a:t>
            </a:r>
          </a:p>
          <a:p>
            <a:r>
              <a:rPr lang="sv-SE" sz="1600" dirty="0">
                <a:solidFill>
                  <a:schemeClr val="tx1"/>
                </a:solidFill>
              </a:rPr>
              <a:t>52% landsbygd, övriga i mindre eller större tätort.</a:t>
            </a:r>
          </a:p>
          <a:p>
            <a:r>
              <a:rPr lang="sv-SE" sz="1600" dirty="0" err="1">
                <a:solidFill>
                  <a:schemeClr val="tx1"/>
                </a:solidFill>
              </a:rPr>
              <a:t>Rådatan</a:t>
            </a:r>
            <a:r>
              <a:rPr lang="sv-SE" sz="1600" dirty="0">
                <a:solidFill>
                  <a:schemeClr val="tx1"/>
                </a:solidFill>
              </a:rPr>
              <a:t> kan lämnas ut för de kommuner som fått tio eller fler svar.</a:t>
            </a:r>
          </a:p>
          <a:p>
            <a:r>
              <a:rPr lang="sv-SE" sz="1600" dirty="0">
                <a:hlinkClick r:id="rId4"/>
              </a:rPr>
              <a:t>Besöksnäringsbarometer 2023 | Tableau Public</a:t>
            </a:r>
            <a:endParaRPr lang="sv-SE" sz="1600" dirty="0">
              <a:solidFill>
                <a:schemeClr val="tx1"/>
              </a:solidFill>
            </a:endParaRPr>
          </a:p>
        </p:txBody>
      </p:sp>
      <p:graphicFrame>
        <p:nvGraphicFramePr>
          <p:cNvPr id="2" name="Tabell 2">
            <a:extLst>
              <a:ext uri="{FF2B5EF4-FFF2-40B4-BE49-F238E27FC236}">
                <a16:creationId xmlns:a16="http://schemas.microsoft.com/office/drawing/2014/main" id="{13BD9314-1713-C0B0-16D7-668F354C117A}"/>
              </a:ext>
            </a:extLst>
          </p:cNvPr>
          <p:cNvGraphicFramePr>
            <a:graphicFrameLocks noGrp="1"/>
          </p:cNvGraphicFramePr>
          <p:nvPr>
            <p:extLst>
              <p:ext uri="{D42A27DB-BD31-4B8C-83A1-F6EECF244321}">
                <p14:modId xmlns:p14="http://schemas.microsoft.com/office/powerpoint/2010/main" val="2481707311"/>
              </p:ext>
            </p:extLst>
          </p:nvPr>
        </p:nvGraphicFramePr>
        <p:xfrm>
          <a:off x="1159188" y="2583180"/>
          <a:ext cx="4305468" cy="2080260"/>
        </p:xfrm>
        <a:graphic>
          <a:graphicData uri="http://schemas.openxmlformats.org/drawingml/2006/table">
            <a:tbl>
              <a:tblPr firstRow="1" bandRow="1">
                <a:tableStyleId>{5C22544A-7EE6-4342-B048-85BDC9FD1C3A}</a:tableStyleId>
              </a:tblPr>
              <a:tblGrid>
                <a:gridCol w="3384207">
                  <a:extLst>
                    <a:ext uri="{9D8B030D-6E8A-4147-A177-3AD203B41FA5}">
                      <a16:colId xmlns:a16="http://schemas.microsoft.com/office/drawing/2014/main" val="3440541066"/>
                    </a:ext>
                  </a:extLst>
                </a:gridCol>
                <a:gridCol w="921261">
                  <a:extLst>
                    <a:ext uri="{9D8B030D-6E8A-4147-A177-3AD203B41FA5}">
                      <a16:colId xmlns:a16="http://schemas.microsoft.com/office/drawing/2014/main" val="3311004162"/>
                    </a:ext>
                  </a:extLst>
                </a:gridCol>
              </a:tblGrid>
              <a:tr h="243628">
                <a:tc>
                  <a:txBody>
                    <a:bodyPr/>
                    <a:lstStyle/>
                    <a:p>
                      <a:r>
                        <a:rPr lang="sv-SE" sz="1200"/>
                        <a:t>Län</a:t>
                      </a:r>
                    </a:p>
                  </a:txBody>
                  <a:tcPr/>
                </a:tc>
                <a:tc>
                  <a:txBody>
                    <a:bodyPr/>
                    <a:lstStyle/>
                    <a:p>
                      <a:r>
                        <a:rPr lang="sv-SE" sz="1200"/>
                        <a:t>Antal svar </a:t>
                      </a:r>
                      <a:r>
                        <a:rPr lang="sv-SE" sz="1050" i="1"/>
                        <a:t>(totalt 497)</a:t>
                      </a:r>
                      <a:endParaRPr lang="sv-SE" sz="1200" i="1"/>
                    </a:p>
                  </a:txBody>
                  <a:tcPr/>
                </a:tc>
                <a:extLst>
                  <a:ext uri="{0D108BD9-81ED-4DB2-BD59-A6C34878D82A}">
                    <a16:rowId xmlns:a16="http://schemas.microsoft.com/office/drawing/2014/main" val="3981673185"/>
                  </a:ext>
                </a:extLst>
              </a:tr>
              <a:tr h="250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Gävleborg	</a:t>
                      </a:r>
                    </a:p>
                  </a:txBody>
                  <a:tcPr/>
                </a:tc>
                <a:tc>
                  <a:txBody>
                    <a:bodyPr/>
                    <a:lstStyle/>
                    <a:p>
                      <a:r>
                        <a:rPr lang="sv-SE" sz="1200"/>
                        <a:t>79</a:t>
                      </a:r>
                    </a:p>
                  </a:txBody>
                  <a:tcPr/>
                </a:tc>
                <a:extLst>
                  <a:ext uri="{0D108BD9-81ED-4DB2-BD59-A6C34878D82A}">
                    <a16:rowId xmlns:a16="http://schemas.microsoft.com/office/drawing/2014/main" val="2162914449"/>
                  </a:ext>
                </a:extLst>
              </a:tr>
              <a:tr h="257696">
                <a:tc>
                  <a:txBody>
                    <a:bodyPr/>
                    <a:lstStyle/>
                    <a:p>
                      <a:r>
                        <a:rPr lang="sv-SE" sz="1200"/>
                        <a:t>Södermanland</a:t>
                      </a:r>
                    </a:p>
                  </a:txBody>
                  <a:tcPr/>
                </a:tc>
                <a:tc>
                  <a:txBody>
                    <a:bodyPr/>
                    <a:lstStyle/>
                    <a:p>
                      <a:r>
                        <a:rPr lang="sv-SE" sz="1200"/>
                        <a:t>38</a:t>
                      </a:r>
                    </a:p>
                  </a:txBody>
                  <a:tcPr/>
                </a:tc>
                <a:extLst>
                  <a:ext uri="{0D108BD9-81ED-4DB2-BD59-A6C34878D82A}">
                    <a16:rowId xmlns:a16="http://schemas.microsoft.com/office/drawing/2014/main" val="653525591"/>
                  </a:ext>
                </a:extLst>
              </a:tr>
              <a:tr h="168015">
                <a:tc>
                  <a:txBody>
                    <a:bodyPr/>
                    <a:lstStyle/>
                    <a:p>
                      <a:r>
                        <a:rPr lang="sv-SE" sz="1200"/>
                        <a:t>Uppsala</a:t>
                      </a:r>
                    </a:p>
                  </a:txBody>
                  <a:tcPr/>
                </a:tc>
                <a:tc>
                  <a:txBody>
                    <a:bodyPr/>
                    <a:lstStyle/>
                    <a:p>
                      <a:r>
                        <a:rPr lang="sv-SE" sz="1200"/>
                        <a:t>50</a:t>
                      </a:r>
                    </a:p>
                  </a:txBody>
                  <a:tcPr/>
                </a:tc>
                <a:extLst>
                  <a:ext uri="{0D108BD9-81ED-4DB2-BD59-A6C34878D82A}">
                    <a16:rowId xmlns:a16="http://schemas.microsoft.com/office/drawing/2014/main" val="907949785"/>
                  </a:ext>
                </a:extLst>
              </a:tr>
              <a:tr h="131087">
                <a:tc>
                  <a:txBody>
                    <a:bodyPr/>
                    <a:lstStyle/>
                    <a:p>
                      <a:r>
                        <a:rPr lang="sv-SE" sz="1200"/>
                        <a:t>Västmanland</a:t>
                      </a:r>
                    </a:p>
                  </a:txBody>
                  <a:tcPr/>
                </a:tc>
                <a:tc>
                  <a:txBody>
                    <a:bodyPr/>
                    <a:lstStyle/>
                    <a:p>
                      <a:r>
                        <a:rPr lang="sv-SE" sz="1200"/>
                        <a:t>64</a:t>
                      </a:r>
                    </a:p>
                  </a:txBody>
                  <a:tcPr/>
                </a:tc>
                <a:extLst>
                  <a:ext uri="{0D108BD9-81ED-4DB2-BD59-A6C34878D82A}">
                    <a16:rowId xmlns:a16="http://schemas.microsoft.com/office/drawing/2014/main" val="2300250188"/>
                  </a:ext>
                </a:extLst>
              </a:tr>
              <a:tr h="164498">
                <a:tc>
                  <a:txBody>
                    <a:bodyPr/>
                    <a:lstStyle/>
                    <a:p>
                      <a:r>
                        <a:rPr lang="sv-SE" sz="1200"/>
                        <a:t>Örebro</a:t>
                      </a:r>
                    </a:p>
                  </a:txBody>
                  <a:tcPr/>
                </a:tc>
                <a:tc>
                  <a:txBody>
                    <a:bodyPr/>
                    <a:lstStyle/>
                    <a:p>
                      <a:r>
                        <a:rPr lang="sv-SE" sz="1200"/>
                        <a:t>118</a:t>
                      </a:r>
                    </a:p>
                  </a:txBody>
                  <a:tcPr/>
                </a:tc>
                <a:extLst>
                  <a:ext uri="{0D108BD9-81ED-4DB2-BD59-A6C34878D82A}">
                    <a16:rowId xmlns:a16="http://schemas.microsoft.com/office/drawing/2014/main" val="1859630240"/>
                  </a:ext>
                </a:extLst>
              </a:tr>
              <a:tr h="236417">
                <a:tc>
                  <a:txBody>
                    <a:bodyPr/>
                    <a:lstStyle/>
                    <a:p>
                      <a:r>
                        <a:rPr lang="sv-SE" sz="1200"/>
                        <a:t>Östergötland</a:t>
                      </a:r>
                    </a:p>
                  </a:txBody>
                  <a:tcPr/>
                </a:tc>
                <a:tc>
                  <a:txBody>
                    <a:bodyPr/>
                    <a:lstStyle/>
                    <a:p>
                      <a:r>
                        <a:rPr lang="sv-SE" sz="1200"/>
                        <a:t>148</a:t>
                      </a:r>
                    </a:p>
                  </a:txBody>
                  <a:tcPr/>
                </a:tc>
                <a:extLst>
                  <a:ext uri="{0D108BD9-81ED-4DB2-BD59-A6C34878D82A}">
                    <a16:rowId xmlns:a16="http://schemas.microsoft.com/office/drawing/2014/main" val="2479057521"/>
                  </a:ext>
                </a:extLst>
              </a:tr>
            </a:tbl>
          </a:graphicData>
        </a:graphic>
      </p:graphicFrame>
    </p:spTree>
    <p:extLst>
      <p:ext uri="{BB962C8B-B14F-4D97-AF65-F5344CB8AC3E}">
        <p14:creationId xmlns:p14="http://schemas.microsoft.com/office/powerpoint/2010/main" val="256630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CB9A02D-6AEB-1833-17E4-03B1E422FF36}"/>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defRPr/>
            </a:pPr>
            <a:r>
              <a:rPr lang="sv-SE" sz="3600" dirty="0">
                <a:solidFill>
                  <a:srgbClr val="A5A5A5"/>
                </a:solidFill>
                <a:ea typeface="+mj-lt"/>
                <a:cs typeface="+mj-lt"/>
              </a:rPr>
              <a:t>Behov av stöd från det främjande systemet</a:t>
            </a:r>
            <a:endParaRPr lang="sv-SE" dirty="0">
              <a:ea typeface="+mj-ea"/>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947019"/>
            <a:ext cx="4745335" cy="4547763"/>
          </a:xfrm>
        </p:spPr>
        <p:txBody>
          <a:bodyPr vert="horz" lIns="91440" tIns="45720" rIns="91440" bIns="45720" rtlCol="0" anchor="t">
            <a:noAutofit/>
          </a:bodyPr>
          <a:lstStyle/>
          <a:p>
            <a:r>
              <a:rPr lang="sv-SE" sz="1600" dirty="0">
                <a:solidFill>
                  <a:schemeClr val="tx1"/>
                </a:solidFill>
              </a:rPr>
              <a:t>Betydligt fler anger Känner inte till att det finns stöd jämför med föregående år.</a:t>
            </a:r>
            <a:endParaRPr lang="sv-SE" sz="1600" dirty="0">
              <a:solidFill>
                <a:schemeClr val="tx1"/>
              </a:solidFill>
              <a:cs typeface="Calibri"/>
            </a:endParaRPr>
          </a:p>
          <a:p>
            <a:r>
              <a:rPr lang="sv-SE" sz="1600" dirty="0">
                <a:solidFill>
                  <a:schemeClr val="tx1"/>
                </a:solidFill>
              </a:rPr>
              <a:t>De på landsbygd använder stöd i högst omfattning</a:t>
            </a:r>
          </a:p>
          <a:p>
            <a:r>
              <a:rPr lang="sv-SE" sz="1600" dirty="0">
                <a:solidFill>
                  <a:schemeClr val="tx1"/>
                </a:solidFill>
                <a:cs typeface="Calibri"/>
              </a:rPr>
              <a:t>Dubbel så många anger att de inte behöver stöd</a:t>
            </a:r>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pPr marL="0" indent="0">
              <a:buNone/>
            </a:pPr>
            <a:endParaRPr lang="sv-SE" sz="1600" dirty="0">
              <a:solidFill>
                <a:schemeClr val="tx1"/>
              </a:solidFill>
            </a:endParaRPr>
          </a:p>
          <a:p>
            <a:pPr marL="0" indent="0">
              <a:buNone/>
            </a:pPr>
            <a:endParaRPr lang="sv-SE" sz="1600" dirty="0">
              <a:solidFill>
                <a:schemeClr val="tx1"/>
              </a:solidFill>
            </a:endParaRPr>
          </a:p>
        </p:txBody>
      </p:sp>
      <p:pic>
        <p:nvPicPr>
          <p:cNvPr id="3" name="Bildobjekt 2">
            <a:extLst>
              <a:ext uri="{FF2B5EF4-FFF2-40B4-BE49-F238E27FC236}">
                <a16:creationId xmlns:a16="http://schemas.microsoft.com/office/drawing/2014/main" id="{E1F002B7-FB97-E06E-99F9-EBC7C82CD1FF}"/>
              </a:ext>
            </a:extLst>
          </p:cNvPr>
          <p:cNvPicPr>
            <a:picLocks noChangeAspect="1"/>
          </p:cNvPicPr>
          <p:nvPr/>
        </p:nvPicPr>
        <p:blipFill>
          <a:blip r:embed="rId3"/>
          <a:stretch>
            <a:fillRect/>
          </a:stretch>
        </p:blipFill>
        <p:spPr>
          <a:xfrm>
            <a:off x="4588679" y="3344779"/>
            <a:ext cx="7393098" cy="3453063"/>
          </a:xfrm>
          <a:prstGeom prst="rect">
            <a:avLst/>
          </a:prstGeom>
        </p:spPr>
      </p:pic>
    </p:spTree>
    <p:extLst>
      <p:ext uri="{BB962C8B-B14F-4D97-AF65-F5344CB8AC3E}">
        <p14:creationId xmlns:p14="http://schemas.microsoft.com/office/powerpoint/2010/main" val="167735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CB9A02D-6AEB-1833-17E4-03B1E422FF36}"/>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A5A5A5"/>
                </a:solidFill>
                <a:effectLst/>
                <a:uLnTx/>
                <a:uFillTx/>
                <a:latin typeface="Calibri"/>
                <a:ea typeface="+mj-lt"/>
                <a:cs typeface="Calibri"/>
              </a:rPr>
              <a:t>Typ av stöd</a:t>
            </a:r>
            <a:endParaRPr kumimoji="0" lang="sv-SE" sz="4400" b="1" i="0" u="none" strike="noStrike" kern="1200" cap="none" spc="0" normalizeH="0" baseline="0" noProof="0" dirty="0">
              <a:ln>
                <a:noFill/>
              </a:ln>
              <a:solidFill>
                <a:prstClr val="white"/>
              </a:solidFill>
              <a:effectLst/>
              <a:uLnTx/>
              <a:uFillTx/>
              <a:latin typeface="Calibri"/>
              <a:ea typeface="+mj-ea"/>
              <a:cs typeface="+mj-cs"/>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947019"/>
            <a:ext cx="4745335" cy="4547763"/>
          </a:xfrm>
        </p:spPr>
        <p:txBody>
          <a:bodyPr vert="horz" lIns="91440" tIns="45720" rIns="91440" bIns="45720" rtlCol="0" anchor="t">
            <a:noAutofit/>
          </a:bodyPr>
          <a:lstStyle/>
          <a:p>
            <a:r>
              <a:rPr lang="sv-SE" sz="1600" dirty="0">
                <a:solidFill>
                  <a:schemeClr val="tx1"/>
                </a:solidFill>
              </a:rPr>
              <a:t>Flest efterfrågar Finansiella bidrag för investeringar och Utbildningsinsatser</a:t>
            </a:r>
            <a:endParaRPr lang="sv-SE" sz="1600" dirty="0">
              <a:solidFill>
                <a:schemeClr val="tx1"/>
              </a:solidFill>
              <a:cs typeface="Calibri"/>
            </a:endParaRPr>
          </a:p>
          <a:p>
            <a:pPr marL="0" indent="0">
              <a:buNone/>
            </a:pPr>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pPr marL="0" indent="0">
              <a:buNone/>
            </a:pPr>
            <a:endParaRPr lang="sv-SE" sz="1600" dirty="0">
              <a:solidFill>
                <a:schemeClr val="tx1"/>
              </a:solidFill>
            </a:endParaRPr>
          </a:p>
          <a:p>
            <a:pPr marL="0" indent="0">
              <a:buNone/>
            </a:pPr>
            <a:endParaRPr lang="sv-SE" sz="1600" dirty="0">
              <a:solidFill>
                <a:schemeClr val="tx1"/>
              </a:solidFill>
            </a:endParaRPr>
          </a:p>
        </p:txBody>
      </p:sp>
      <p:pic>
        <p:nvPicPr>
          <p:cNvPr id="7" name="Bildobjekt 6">
            <a:extLst>
              <a:ext uri="{FF2B5EF4-FFF2-40B4-BE49-F238E27FC236}">
                <a16:creationId xmlns:a16="http://schemas.microsoft.com/office/drawing/2014/main" id="{8FA307A5-746A-117F-FCD1-0BD8B6D9E8BB}"/>
              </a:ext>
            </a:extLst>
          </p:cNvPr>
          <p:cNvPicPr>
            <a:picLocks noChangeAspect="1"/>
          </p:cNvPicPr>
          <p:nvPr/>
        </p:nvPicPr>
        <p:blipFill>
          <a:blip r:embed="rId3"/>
          <a:stretch>
            <a:fillRect/>
          </a:stretch>
        </p:blipFill>
        <p:spPr>
          <a:xfrm>
            <a:off x="3741821" y="2768614"/>
            <a:ext cx="8101339" cy="3800548"/>
          </a:xfrm>
          <a:prstGeom prst="rect">
            <a:avLst/>
          </a:prstGeom>
        </p:spPr>
      </p:pic>
    </p:spTree>
    <p:extLst>
      <p:ext uri="{BB962C8B-B14F-4D97-AF65-F5344CB8AC3E}">
        <p14:creationId xmlns:p14="http://schemas.microsoft.com/office/powerpoint/2010/main" val="198460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CB9A02D-6AEB-1833-17E4-03B1E422FF36}"/>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A5A5A5"/>
                </a:solidFill>
                <a:effectLst/>
                <a:uLnTx/>
                <a:uFillTx/>
                <a:latin typeface="Calibri"/>
                <a:ea typeface="+mj-lt"/>
                <a:cs typeface="Calibri"/>
              </a:rPr>
              <a:t>Ordet är fritt…</a:t>
            </a:r>
            <a:endParaRPr kumimoji="0" lang="sv-SE" sz="4400" b="1" i="0" u="none" strike="noStrike" kern="1200" cap="none" spc="0" normalizeH="0" baseline="0" noProof="0" dirty="0">
              <a:ln>
                <a:noFill/>
              </a:ln>
              <a:solidFill>
                <a:prstClr val="white"/>
              </a:solidFill>
              <a:effectLst/>
              <a:uLnTx/>
              <a:uFillTx/>
              <a:latin typeface="Calibri"/>
              <a:ea typeface="+mj-ea"/>
              <a:cs typeface="+mj-cs"/>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947019"/>
            <a:ext cx="10519899" cy="4547763"/>
          </a:xfrm>
        </p:spPr>
        <p:txBody>
          <a:bodyPr vert="horz" lIns="91440" tIns="45720" rIns="91440" bIns="45720" rtlCol="0" anchor="t">
            <a:noAutofit/>
          </a:bodyPr>
          <a:lstStyle/>
          <a:p>
            <a:pPr marL="0" indent="0">
              <a:buNone/>
            </a:pPr>
            <a:r>
              <a:rPr lang="sv-SE" sz="1600" i="1" dirty="0">
                <a:solidFill>
                  <a:schemeClr val="tx1"/>
                </a:solidFill>
              </a:rPr>
              <a:t>”Jag känner att vi nu har så bra produkter som vi trotts det kommer att fortsätta att utveckla. Men det som behövs är att sticka ut i bruset av marknadsföring och speciellt till internationella målgrupper där vi idag inte har någon direkt marknadsföring mot”</a:t>
            </a:r>
          </a:p>
          <a:p>
            <a:pPr marL="0" indent="0">
              <a:buNone/>
            </a:pPr>
            <a:r>
              <a:rPr lang="sv-SE" sz="1600" i="1" dirty="0">
                <a:solidFill>
                  <a:schemeClr val="tx1"/>
                </a:solidFill>
              </a:rPr>
              <a:t>”…Inte heller går det att säga vad vår huvudsakliga verksamhet är: besöksmål, konsthantverk (tillverkning och försäljning), bed and </a:t>
            </a:r>
            <a:r>
              <a:rPr lang="sv-SE" sz="1600" i="1" dirty="0" err="1">
                <a:solidFill>
                  <a:schemeClr val="tx1"/>
                </a:solidFill>
              </a:rPr>
              <a:t>breakfast</a:t>
            </a:r>
            <a:r>
              <a:rPr lang="sv-SE" sz="1600" i="1" dirty="0">
                <a:solidFill>
                  <a:schemeClr val="tx1"/>
                </a:solidFill>
              </a:rPr>
              <a:t>, arrangemang av kulturevenemang (konserter, författarkvällar) // Många av oss som jobbar småskaligt inom kultursektorn behöver flera ben att stå på för att överleva”</a:t>
            </a:r>
          </a:p>
          <a:p>
            <a:pPr marL="0" indent="0">
              <a:buNone/>
            </a:pPr>
            <a:r>
              <a:rPr lang="sv-SE" sz="1600" i="1" dirty="0">
                <a:solidFill>
                  <a:schemeClr val="tx1"/>
                </a:solidFill>
              </a:rPr>
              <a:t>”En organisation som oss hamnar i "gränslandet" mellan ideell och kommersiell aktör, vilket gör att vi inte alltid bjuds in till de forum som finns för naturturism och värdskap. Det är lite trist. Vi behöver samverka mer och lära av varandra”</a:t>
            </a:r>
          </a:p>
          <a:p>
            <a:pPr marL="0" indent="0">
              <a:buNone/>
            </a:pPr>
            <a:r>
              <a:rPr lang="sv-SE" sz="1600" i="1" dirty="0">
                <a:solidFill>
                  <a:schemeClr val="tx1"/>
                </a:solidFill>
              </a:rPr>
              <a:t>”Skulle kunna genom utökad samarbete och utveckling av vår gårdsbutik kunna samla flera av våra mathantverkare här på landsbygden för att ge alla ett lyft i försäljning båda mot turister, kunder och grossister”</a:t>
            </a:r>
          </a:p>
          <a:p>
            <a:pPr marL="0" indent="0">
              <a:buNone/>
            </a:pPr>
            <a:endParaRPr lang="sv-SE" sz="1600" dirty="0">
              <a:solidFill>
                <a:schemeClr val="tx1"/>
              </a:solidFill>
            </a:endParaRPr>
          </a:p>
          <a:p>
            <a:pPr marL="0" indent="0">
              <a:buNone/>
            </a:pPr>
            <a:endParaRPr lang="sv-SE" sz="1600" dirty="0">
              <a:solidFill>
                <a:schemeClr val="tx1"/>
              </a:solidFill>
            </a:endParaRPr>
          </a:p>
        </p:txBody>
      </p:sp>
    </p:spTree>
    <p:extLst>
      <p:ext uri="{BB962C8B-B14F-4D97-AF65-F5344CB8AC3E}">
        <p14:creationId xmlns:p14="http://schemas.microsoft.com/office/powerpoint/2010/main" val="358842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50054AB0-180E-4882-8010-F030B2763268}"/>
              </a:ext>
            </a:extLst>
          </p:cNvPr>
          <p:cNvSpPr txBox="1">
            <a:spLocks/>
          </p:cNvSpPr>
          <p:nvPr/>
        </p:nvSpPr>
        <p:spPr>
          <a:xfrm>
            <a:off x="838200" y="596851"/>
            <a:ext cx="6383215"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a:ln>
                  <a:noFill/>
                </a:ln>
                <a:solidFill>
                  <a:srgbClr val="A5A5A5"/>
                </a:solidFill>
                <a:effectLst/>
                <a:uLnTx/>
                <a:uFillTx/>
                <a:latin typeface="Akkurat Std" panose="020B0504020101020102" pitchFamily="34" charset="0"/>
                <a:ea typeface="+mj-ea"/>
                <a:cs typeface="Akkurat Std" panose="020B0504020101020102" pitchFamily="34" charset="0"/>
              </a:rPr>
              <a:t>Vad händer nu…</a:t>
            </a:r>
            <a:endParaRPr kumimoji="0" lang="sv-SE" sz="2400" b="1" i="0" u="none" strike="noStrike" kern="1200" cap="none" spc="0" normalizeH="0" baseline="0" noProof="0">
              <a:ln>
                <a:noFill/>
              </a:ln>
              <a:solidFill>
                <a:srgbClr val="A5A5A5"/>
              </a:solidFill>
              <a:effectLst/>
              <a:uLnTx/>
              <a:uFillTx/>
              <a:latin typeface="Akkurat Std" panose="020B0504020101020102" pitchFamily="34" charset="0"/>
              <a:ea typeface="+mj-ea"/>
              <a:cs typeface="Akkurat Std" panose="020B0504020101020102" pitchFamily="34" charset="0"/>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789043"/>
            <a:ext cx="6383215" cy="4705739"/>
          </a:xfrm>
        </p:spPr>
        <p:txBody>
          <a:bodyPr vert="horz" lIns="91440" tIns="45720" rIns="91440" bIns="45720" rtlCol="0" anchor="t">
            <a:noAutofit/>
          </a:bodyPr>
          <a:lstStyle/>
          <a:p>
            <a:pPr marL="0" indent="0">
              <a:buNone/>
            </a:pPr>
            <a:r>
              <a:rPr lang="sv-SE" sz="1600" b="1" dirty="0">
                <a:solidFill>
                  <a:schemeClr val="tx1"/>
                </a:solidFill>
              </a:rPr>
              <a:t>…det beror på dig </a:t>
            </a:r>
            <a:r>
              <a:rPr lang="sv-SE" sz="1600" b="1" dirty="0">
                <a:solidFill>
                  <a:schemeClr val="tx1"/>
                </a:solidFill>
                <a:sym typeface="Wingdings" panose="05000000000000000000" pitchFamily="2" charset="2"/>
              </a:rPr>
              <a:t></a:t>
            </a:r>
            <a:endParaRPr lang="sv-SE" sz="1600" b="1" dirty="0">
              <a:solidFill>
                <a:schemeClr val="tx1"/>
              </a:solidFill>
            </a:endParaRPr>
          </a:p>
          <a:p>
            <a:r>
              <a:rPr lang="sv-SE" sz="1600" dirty="0">
                <a:solidFill>
                  <a:schemeClr val="tx1"/>
                </a:solidFill>
              </a:rPr>
              <a:t>Gediget underlag = använd för utveckling av insatser och argumentation.</a:t>
            </a:r>
          </a:p>
          <a:p>
            <a:r>
              <a:rPr lang="sv-SE" sz="1600" dirty="0">
                <a:solidFill>
                  <a:schemeClr val="tx1"/>
                </a:solidFill>
              </a:rPr>
              <a:t>De regionala turismorganisationerna planerar att publicera en artikel liknande förra året </a:t>
            </a:r>
            <a:r>
              <a:rPr lang="sv-SE" sz="1600" dirty="0">
                <a:solidFill>
                  <a:schemeClr val="tx1"/>
                </a:solidFill>
                <a:hlinkClick r:id="rId3"/>
              </a:rPr>
              <a:t>https://regionvastmanland.se/utveckling/naringsliv-och-kompetensforsorjning/besoksnaring/aktuella-nyheter/</a:t>
            </a:r>
            <a:r>
              <a:rPr lang="sv-SE" sz="1600">
                <a:solidFill>
                  <a:schemeClr val="tx1"/>
                </a:solidFill>
                <a:hlinkClick r:id="rId3"/>
              </a:rPr>
              <a:t>forvantningar-och-utmaningar-hos-lanets-besoksnaring/</a:t>
            </a:r>
            <a:endParaRPr lang="sv-SE" sz="1600" dirty="0">
              <a:solidFill>
                <a:schemeClr val="tx1"/>
              </a:solidFill>
            </a:endParaRPr>
          </a:p>
        </p:txBody>
      </p:sp>
      <p:pic>
        <p:nvPicPr>
          <p:cNvPr id="3" name="Bildobjekt 2" descr="En bild som visar person, utomhus, gräs, har på sig&#10;&#10;Automatiskt genererad beskrivning">
            <a:extLst>
              <a:ext uri="{FF2B5EF4-FFF2-40B4-BE49-F238E27FC236}">
                <a16:creationId xmlns:a16="http://schemas.microsoft.com/office/drawing/2014/main" id="{8FB65AC8-C228-BCCA-B149-5088159CC3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217" t="-2" r="21784"/>
          <a:stretch/>
        </p:blipFill>
        <p:spPr>
          <a:xfrm>
            <a:off x="7460974" y="0"/>
            <a:ext cx="5143500" cy="6858000"/>
          </a:xfrm>
          <a:prstGeom prst="rect">
            <a:avLst/>
          </a:prstGeom>
        </p:spPr>
      </p:pic>
    </p:spTree>
    <p:extLst>
      <p:ext uri="{BB962C8B-B14F-4D97-AF65-F5344CB8AC3E}">
        <p14:creationId xmlns:p14="http://schemas.microsoft.com/office/powerpoint/2010/main" val="1960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50054AB0-180E-4882-8010-F030B2763268}"/>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A5A5A5"/>
                </a:solidFill>
                <a:effectLst/>
                <a:uLnTx/>
                <a:uFillTx/>
                <a:latin typeface="Akkurat Std" panose="020B0504020101020102" pitchFamily="34" charset="0"/>
                <a:ea typeface="+mj-ea"/>
                <a:cs typeface="Akkurat Std" panose="020B0504020101020102" pitchFamily="34" charset="0"/>
              </a:rPr>
              <a:t>Utgångsläget 2023</a:t>
            </a:r>
            <a:endParaRPr kumimoji="0" lang="sv-SE" sz="2400" b="1" i="0" u="none" strike="noStrike" kern="1200" cap="none" spc="0" normalizeH="0" baseline="0" noProof="0" dirty="0">
              <a:ln>
                <a:noFill/>
              </a:ln>
              <a:solidFill>
                <a:srgbClr val="A5A5A5"/>
              </a:solidFill>
              <a:effectLst/>
              <a:uLnTx/>
              <a:uFillTx/>
              <a:latin typeface="Akkurat Std" panose="020B0504020101020102" pitchFamily="34" charset="0"/>
              <a:ea typeface="+mj-ea"/>
              <a:cs typeface="Akkurat Std" panose="020B0504020101020102" pitchFamily="34" charset="0"/>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1" y="1947019"/>
            <a:ext cx="10519898" cy="4547763"/>
          </a:xfrm>
        </p:spPr>
        <p:txBody>
          <a:bodyPr vert="horz" lIns="91440" tIns="45720" rIns="91440" bIns="45720" rtlCol="0" anchor="t">
            <a:noAutofit/>
          </a:bodyPr>
          <a:lstStyle/>
          <a:p>
            <a:r>
              <a:rPr lang="sv-SE" sz="1800" dirty="0">
                <a:solidFill>
                  <a:schemeClr val="tx1"/>
                </a:solidFill>
                <a:latin typeface="Calibri"/>
              </a:rPr>
              <a:t>Ett år av stor osäkerhet i omvärlden, inflation och höjd styrränta och ökade omkostnader för el och bränsle, matvaror och övriga inköp</a:t>
            </a:r>
            <a:endParaRPr lang="sv-SE" sz="1800" dirty="0">
              <a:solidFill>
                <a:schemeClr val="tx1"/>
              </a:solidFill>
              <a:latin typeface="Calibri"/>
              <a:cs typeface="Calibri"/>
            </a:endParaRPr>
          </a:p>
          <a:p>
            <a:r>
              <a:rPr lang="sv-SE" sz="1800" dirty="0">
                <a:solidFill>
                  <a:schemeClr val="tx1"/>
                </a:solidFill>
                <a:cs typeface="Calibri"/>
              </a:rPr>
              <a:t>Svaga kronan lockade fler utländska gäster till Sverige (+11)</a:t>
            </a:r>
          </a:p>
          <a:p>
            <a:r>
              <a:rPr lang="sv-SE" sz="1800" dirty="0">
                <a:solidFill>
                  <a:schemeClr val="tx1"/>
                </a:solidFill>
                <a:cs typeface="Calibri"/>
              </a:rPr>
              <a:t>Minskat inhemskt resande enligt SCB (-2%)</a:t>
            </a:r>
          </a:p>
          <a:p>
            <a:r>
              <a:rPr lang="sv-SE" sz="1800" dirty="0">
                <a:solidFill>
                  <a:schemeClr val="tx1"/>
                </a:solidFill>
                <a:cs typeface="Calibri"/>
              </a:rPr>
              <a:t>"Post-pandemiska-effekter", vi bokar senare vilket gör det svårt för verksamheterna att planera</a:t>
            </a:r>
          </a:p>
          <a:p>
            <a:r>
              <a:rPr lang="sv-SE" sz="1800" dirty="0">
                <a:solidFill>
                  <a:schemeClr val="tx1"/>
                </a:solidFill>
                <a:cs typeface="Calibri"/>
              </a:rPr>
              <a:t>Sommaren 2023, "inomhusaktiviteternas sommar"</a:t>
            </a:r>
          </a:p>
          <a:p>
            <a:endParaRPr lang="sv-SE" sz="1200" dirty="0">
              <a:solidFill>
                <a:schemeClr val="tx1"/>
              </a:solidFill>
              <a:cs typeface="Calibri"/>
            </a:endParaRPr>
          </a:p>
        </p:txBody>
      </p:sp>
    </p:spTree>
    <p:extLst>
      <p:ext uri="{BB962C8B-B14F-4D97-AF65-F5344CB8AC3E}">
        <p14:creationId xmlns:p14="http://schemas.microsoft.com/office/powerpoint/2010/main" val="276645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50054AB0-180E-4882-8010-F030B2763268}"/>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sv-SE" sz="3600" dirty="0">
                <a:solidFill>
                  <a:srgbClr val="A5A5A5"/>
                </a:solidFill>
                <a:latin typeface="Akkurat Std"/>
                <a:cs typeface="Akkurat Std" panose="020B0504020101020102" pitchFamily="34" charset="0"/>
              </a:rPr>
              <a:t>Omsättning</a:t>
            </a:r>
            <a:endParaRPr lang="sv-SE" sz="3600" b="1" i="0" u="none" strike="noStrike" kern="1200" cap="none" spc="0" normalizeH="0" baseline="0" noProof="0" dirty="0">
              <a:ln>
                <a:noFill/>
              </a:ln>
              <a:solidFill>
                <a:srgbClr val="A5A5A5"/>
              </a:solidFill>
              <a:effectLst/>
              <a:uLnTx/>
              <a:uFillTx/>
              <a:latin typeface="Akkurat Std" panose="020B0504020101020102" pitchFamily="34" charset="0"/>
              <a:cs typeface="Akkurat Std" panose="020B0504020101020102" pitchFamily="34" charset="0"/>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819436"/>
            <a:ext cx="5257799" cy="4547763"/>
          </a:xfrm>
        </p:spPr>
        <p:txBody>
          <a:bodyPr vert="horz" lIns="91440" tIns="45720" rIns="91440" bIns="45720" rtlCol="0" anchor="t">
            <a:noAutofit/>
          </a:bodyPr>
          <a:lstStyle/>
          <a:p>
            <a:r>
              <a:rPr lang="sv-SE" sz="1600" dirty="0">
                <a:solidFill>
                  <a:schemeClr val="tx1"/>
                </a:solidFill>
                <a:cs typeface="Calibri"/>
              </a:rPr>
              <a:t>De flesta tror att omsättningen kommer att öka eller vara oförändrad.</a:t>
            </a:r>
            <a:endParaRPr lang="sv-SE" sz="1600" dirty="0">
              <a:solidFill>
                <a:schemeClr val="tx1"/>
              </a:solidFill>
            </a:endParaRPr>
          </a:p>
          <a:p>
            <a:r>
              <a:rPr lang="sv-SE" sz="1600" dirty="0">
                <a:solidFill>
                  <a:schemeClr val="tx1"/>
                </a:solidFill>
                <a:cs typeface="Calibri"/>
              </a:rPr>
              <a:t>Tydliga tecken på att vissa satsar sig ur krisen.</a:t>
            </a:r>
          </a:p>
          <a:p>
            <a:r>
              <a:rPr lang="sv-SE" sz="1600" dirty="0">
                <a:solidFill>
                  <a:schemeClr val="tx1"/>
                </a:solidFill>
              </a:rPr>
              <a:t>Generellt inga större skillnader mellan landsbygd och tätort</a:t>
            </a:r>
            <a:endParaRPr lang="sv-SE" sz="1600" dirty="0">
              <a:solidFill>
                <a:schemeClr val="tx1"/>
              </a:solidFill>
              <a:cs typeface="Calibri"/>
            </a:endParaRPr>
          </a:p>
          <a:p>
            <a:r>
              <a:rPr lang="sv-SE" sz="1600" dirty="0">
                <a:solidFill>
                  <a:schemeClr val="tx1"/>
                </a:solidFill>
              </a:rPr>
              <a:t>De i större tätort högre förväntningar på ökad omsättning</a:t>
            </a:r>
          </a:p>
          <a:p>
            <a:pPr marL="0" indent="0">
              <a:buNone/>
            </a:pPr>
            <a:endParaRPr lang="sv-SE" sz="1600" dirty="0">
              <a:solidFill>
                <a:schemeClr val="tx1"/>
              </a:solidFill>
              <a:cs typeface="Calibri"/>
            </a:endParaRPr>
          </a:p>
          <a:p>
            <a:pPr marL="0" indent="0">
              <a:buNone/>
            </a:pPr>
            <a:r>
              <a:rPr lang="sv-SE" sz="1600" i="1" dirty="0">
                <a:solidFill>
                  <a:schemeClr val="tx1"/>
                </a:solidFill>
                <a:cs typeface="Calibri"/>
              </a:rPr>
              <a:t>"Jag har investerat alla intäkter i en bättre anläggning som kan ta emot fler människor"</a:t>
            </a:r>
          </a:p>
          <a:p>
            <a:pPr marL="0" indent="0">
              <a:buNone/>
            </a:pPr>
            <a:r>
              <a:rPr lang="sv-SE" sz="1600" i="1" dirty="0">
                <a:solidFill>
                  <a:schemeClr val="tx1"/>
                </a:solidFill>
                <a:cs typeface="Calibri"/>
              </a:rPr>
              <a:t>"Vi kommer att ha generösare öppettider och arrangera fler guidningar än tidigare”</a:t>
            </a:r>
          </a:p>
          <a:p>
            <a:pPr marL="0" indent="0">
              <a:buNone/>
            </a:pPr>
            <a:r>
              <a:rPr lang="sv-SE" sz="1600" i="1" dirty="0">
                <a:solidFill>
                  <a:schemeClr val="tx1"/>
                </a:solidFill>
                <a:cs typeface="Calibri"/>
              </a:rPr>
              <a:t>"Vi utvecklar vår produkt ständigt, jobbar med att förlänga säsongen"</a:t>
            </a:r>
          </a:p>
          <a:p>
            <a:endParaRPr lang="sv-SE" sz="1600" dirty="0">
              <a:solidFill>
                <a:schemeClr val="tx1"/>
              </a:solidFill>
              <a:cs typeface="Calibri"/>
            </a:endParaRPr>
          </a:p>
          <a:p>
            <a:endParaRPr lang="sv-SE" sz="1600" dirty="0">
              <a:solidFill>
                <a:schemeClr val="tx1"/>
              </a:solidFill>
            </a:endParaRPr>
          </a:p>
          <a:p>
            <a:pPr lvl="1"/>
            <a:endParaRPr lang="sv-SE" sz="12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pPr marL="0" indent="0">
              <a:buNone/>
            </a:pPr>
            <a:endParaRPr lang="sv-SE" sz="1600" dirty="0">
              <a:solidFill>
                <a:schemeClr val="tx1"/>
              </a:solidFill>
            </a:endParaRPr>
          </a:p>
          <a:p>
            <a:pPr marL="0" indent="0">
              <a:buNone/>
            </a:pPr>
            <a:endParaRPr lang="sv-SE" sz="1600" dirty="0">
              <a:solidFill>
                <a:schemeClr val="tx1"/>
              </a:solidFill>
            </a:endParaRPr>
          </a:p>
        </p:txBody>
      </p:sp>
      <p:pic>
        <p:nvPicPr>
          <p:cNvPr id="6" name="Bildobjekt 5">
            <a:extLst>
              <a:ext uri="{FF2B5EF4-FFF2-40B4-BE49-F238E27FC236}">
                <a16:creationId xmlns:a16="http://schemas.microsoft.com/office/drawing/2014/main" id="{B65855DF-AD89-DC0B-59FF-41B79E77AACB}"/>
              </a:ext>
            </a:extLst>
          </p:cNvPr>
          <p:cNvPicPr>
            <a:picLocks noChangeAspect="1"/>
          </p:cNvPicPr>
          <p:nvPr/>
        </p:nvPicPr>
        <p:blipFill rotWithShape="1">
          <a:blip r:embed="rId3"/>
          <a:srcRect t="50206"/>
          <a:stretch/>
        </p:blipFill>
        <p:spPr>
          <a:xfrm>
            <a:off x="6095999" y="2418909"/>
            <a:ext cx="8551441" cy="2014870"/>
          </a:xfrm>
          <a:prstGeom prst="rect">
            <a:avLst/>
          </a:prstGeom>
        </p:spPr>
      </p:pic>
    </p:spTree>
    <p:extLst>
      <p:ext uri="{BB962C8B-B14F-4D97-AF65-F5344CB8AC3E}">
        <p14:creationId xmlns:p14="http://schemas.microsoft.com/office/powerpoint/2010/main" val="67996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01D36-8FF8-6F8E-F979-D377E2BCD7F1}"/>
            </a:ext>
          </a:extLst>
        </p:cNvPr>
        <p:cNvGrpSpPr/>
        <p:nvPr/>
      </p:nvGrpSpPr>
      <p:grpSpPr>
        <a:xfrm>
          <a:off x="0" y="0"/>
          <a:ext cx="0" cy="0"/>
          <a:chOff x="0" y="0"/>
          <a:chExt cx="0" cy="0"/>
        </a:xfrm>
      </p:grpSpPr>
      <p:sp>
        <p:nvSpPr>
          <p:cNvPr id="12" name="Rubrik 1">
            <a:extLst>
              <a:ext uri="{FF2B5EF4-FFF2-40B4-BE49-F238E27FC236}">
                <a16:creationId xmlns:a16="http://schemas.microsoft.com/office/drawing/2014/main" id="{42167FE0-3B9D-8C44-2BD3-7541F7009E6D}"/>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defRPr/>
            </a:pPr>
            <a:r>
              <a:rPr lang="sv-SE" sz="3600" dirty="0">
                <a:solidFill>
                  <a:srgbClr val="A5A5A5"/>
                </a:solidFill>
                <a:latin typeface="Akkurat Std"/>
                <a:cs typeface="Akkurat Std" panose="020B0504020101020102" pitchFamily="34" charset="0"/>
              </a:rPr>
              <a:t>Anställda</a:t>
            </a:r>
            <a:endParaRPr lang="sv-SE" sz="3600" b="1" i="0" u="none" strike="noStrike" kern="1200" cap="none" spc="0" normalizeH="0" baseline="0" noProof="0" dirty="0">
              <a:ln>
                <a:noFill/>
              </a:ln>
              <a:solidFill>
                <a:srgbClr val="A5A5A5"/>
              </a:solidFill>
              <a:effectLst/>
              <a:uLnTx/>
              <a:uFillTx/>
              <a:latin typeface="Akkurat Std" panose="020B0504020101020102" pitchFamily="34" charset="0"/>
              <a:cs typeface="Akkurat Std" panose="020B0504020101020102" pitchFamily="34" charset="0"/>
            </a:endParaRPr>
          </a:p>
        </p:txBody>
      </p:sp>
      <p:pic>
        <p:nvPicPr>
          <p:cNvPr id="6" name="Bildobjekt 5">
            <a:extLst>
              <a:ext uri="{FF2B5EF4-FFF2-40B4-BE49-F238E27FC236}">
                <a16:creationId xmlns:a16="http://schemas.microsoft.com/office/drawing/2014/main" id="{FD2BF588-F1E6-DD23-41F3-485A98FF3CFF}"/>
              </a:ext>
            </a:extLst>
          </p:cNvPr>
          <p:cNvPicPr>
            <a:picLocks noChangeAspect="1"/>
          </p:cNvPicPr>
          <p:nvPr/>
        </p:nvPicPr>
        <p:blipFill rotWithShape="1">
          <a:blip r:embed="rId3"/>
          <a:srcRect b="48250"/>
          <a:stretch/>
        </p:blipFill>
        <p:spPr>
          <a:xfrm>
            <a:off x="5610715" y="2225839"/>
            <a:ext cx="6633149" cy="1624265"/>
          </a:xfrm>
          <a:prstGeom prst="rect">
            <a:avLst/>
          </a:prstGeom>
        </p:spPr>
      </p:pic>
      <p:sp>
        <p:nvSpPr>
          <p:cNvPr id="13" name="Platshållare för innehåll 2">
            <a:extLst>
              <a:ext uri="{FF2B5EF4-FFF2-40B4-BE49-F238E27FC236}">
                <a16:creationId xmlns:a16="http://schemas.microsoft.com/office/drawing/2014/main" id="{ED976D0D-AD51-4273-266C-67DA461B16BD}"/>
              </a:ext>
            </a:extLst>
          </p:cNvPr>
          <p:cNvSpPr>
            <a:spLocks noGrp="1"/>
          </p:cNvSpPr>
          <p:nvPr>
            <p:ph idx="1"/>
          </p:nvPr>
        </p:nvSpPr>
        <p:spPr>
          <a:xfrm>
            <a:off x="838201" y="1819423"/>
            <a:ext cx="5257799" cy="4547763"/>
          </a:xfrm>
        </p:spPr>
        <p:txBody>
          <a:bodyPr vert="horz" lIns="91440" tIns="45720" rIns="91440" bIns="45720" rtlCol="0" anchor="t">
            <a:noAutofit/>
          </a:bodyPr>
          <a:lstStyle/>
          <a:p>
            <a:r>
              <a:rPr lang="sv-SE" sz="1600" dirty="0">
                <a:solidFill>
                  <a:schemeClr val="tx1"/>
                </a:solidFill>
              </a:rPr>
              <a:t>De flesta tror att antalet anställda kommer att vara oförändrade</a:t>
            </a:r>
            <a:endParaRPr lang="sv-SE" sz="1600" dirty="0">
              <a:solidFill>
                <a:schemeClr val="tx1"/>
              </a:solidFill>
              <a:cs typeface="Calibri"/>
            </a:endParaRPr>
          </a:p>
          <a:p>
            <a:pPr marL="0" indent="0">
              <a:lnSpc>
                <a:spcPct val="100000"/>
              </a:lnSpc>
              <a:spcBef>
                <a:spcPts val="0"/>
              </a:spcBef>
              <a:buNone/>
            </a:pPr>
            <a:endParaRPr lang="sv-SE" sz="1600" dirty="0">
              <a:solidFill>
                <a:schemeClr val="tx1"/>
              </a:solidFill>
              <a:cs typeface="Calibri"/>
            </a:endParaRPr>
          </a:p>
          <a:p>
            <a:pPr>
              <a:lnSpc>
                <a:spcPct val="100000"/>
              </a:lnSpc>
              <a:spcBef>
                <a:spcPts val="0"/>
              </a:spcBef>
            </a:pPr>
            <a:r>
              <a:rPr lang="sv-SE" sz="1600" dirty="0">
                <a:solidFill>
                  <a:schemeClr val="tx1"/>
                </a:solidFill>
              </a:rPr>
              <a:t>Fler än förra året svarade att de bedömer att antalet anställda kommer att minska 2024</a:t>
            </a:r>
          </a:p>
          <a:p>
            <a:pPr>
              <a:lnSpc>
                <a:spcPct val="100000"/>
              </a:lnSpc>
              <a:spcBef>
                <a:spcPts val="0"/>
              </a:spcBef>
            </a:pPr>
            <a:endParaRPr lang="sv-SE" sz="1600" dirty="0">
              <a:solidFill>
                <a:schemeClr val="tx1"/>
              </a:solidFill>
            </a:endParaRPr>
          </a:p>
          <a:p>
            <a:pPr>
              <a:lnSpc>
                <a:spcPct val="100000"/>
              </a:lnSpc>
              <a:spcBef>
                <a:spcPts val="0"/>
              </a:spcBef>
            </a:pPr>
            <a:r>
              <a:rPr lang="sv-SE" sz="1600" dirty="0">
                <a:solidFill>
                  <a:schemeClr val="tx1"/>
                </a:solidFill>
              </a:rPr>
              <a:t>Ökade kostnader, effektivisering, minskad efterfrågan</a:t>
            </a:r>
          </a:p>
          <a:p>
            <a:pPr marL="0" indent="0">
              <a:buNone/>
            </a:pPr>
            <a:endParaRPr lang="sv-SE" sz="1600" dirty="0">
              <a:solidFill>
                <a:schemeClr val="tx1"/>
              </a:solidFill>
              <a:cs typeface="Calibri"/>
            </a:endParaRPr>
          </a:p>
          <a:p>
            <a:pPr marL="0" indent="0">
              <a:buNone/>
            </a:pPr>
            <a:r>
              <a:rPr lang="sv-SE" sz="1600" i="1" dirty="0">
                <a:solidFill>
                  <a:schemeClr val="tx1"/>
                </a:solidFill>
                <a:cs typeface="Calibri"/>
              </a:rPr>
              <a:t>"Vårt arbete hittills borde börja ge frukt vilket innebär större efterfrågan och högre bokningsgrad"</a:t>
            </a:r>
          </a:p>
          <a:p>
            <a:pPr marL="0" indent="0">
              <a:buNone/>
            </a:pPr>
            <a:r>
              <a:rPr lang="sv-SE" sz="1600" i="1" dirty="0">
                <a:solidFill>
                  <a:schemeClr val="tx1"/>
                </a:solidFill>
                <a:cs typeface="Calibri"/>
              </a:rPr>
              <a:t>"Vi kan inte fortsätta jobba så mycket själva som vi gjort hitintills"</a:t>
            </a:r>
          </a:p>
          <a:p>
            <a:pPr marL="0" indent="0">
              <a:buNone/>
            </a:pPr>
            <a:r>
              <a:rPr lang="sv-SE" sz="1600" i="1" dirty="0">
                <a:solidFill>
                  <a:schemeClr val="tx1"/>
                </a:solidFill>
                <a:cs typeface="Calibri"/>
              </a:rPr>
              <a:t>"För det är ett litet familjeföretag och det finns inte ekonomi för några anställda"</a:t>
            </a:r>
          </a:p>
          <a:p>
            <a:pPr marL="0" indent="0">
              <a:buNone/>
            </a:pPr>
            <a:endParaRPr lang="sv-SE" sz="1600" dirty="0">
              <a:solidFill>
                <a:schemeClr val="tx1"/>
              </a:solidFill>
              <a:cs typeface="Calibri"/>
            </a:endParaRPr>
          </a:p>
          <a:p>
            <a:endParaRPr lang="sv-SE" sz="1600" dirty="0">
              <a:solidFill>
                <a:schemeClr val="tx1"/>
              </a:solidFill>
            </a:endParaRPr>
          </a:p>
          <a:p>
            <a:pPr marL="0" indent="0">
              <a:buNone/>
            </a:pPr>
            <a:endParaRPr lang="sv-SE" sz="1600" i="1" dirty="0">
              <a:solidFill>
                <a:schemeClr val="tx1"/>
              </a:solidFill>
              <a:cs typeface="Calibri"/>
            </a:endParaRPr>
          </a:p>
          <a:p>
            <a:pPr lvl="1"/>
            <a:endParaRPr lang="sv-SE" sz="12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pPr marL="0" indent="0">
              <a:buNone/>
            </a:pPr>
            <a:endParaRPr lang="sv-SE" sz="1600" dirty="0">
              <a:solidFill>
                <a:schemeClr val="tx1"/>
              </a:solidFill>
            </a:endParaRPr>
          </a:p>
          <a:p>
            <a:pPr marL="0" indent="0">
              <a:buNone/>
            </a:pPr>
            <a:endParaRPr lang="sv-SE" sz="1600" dirty="0">
              <a:solidFill>
                <a:schemeClr val="tx1"/>
              </a:solidFill>
            </a:endParaRPr>
          </a:p>
        </p:txBody>
      </p:sp>
    </p:spTree>
    <p:extLst>
      <p:ext uri="{BB962C8B-B14F-4D97-AF65-F5344CB8AC3E}">
        <p14:creationId xmlns:p14="http://schemas.microsoft.com/office/powerpoint/2010/main" val="143144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CB9A02D-6AEB-1833-17E4-03B1E422FF36}"/>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a:ln>
                  <a:noFill/>
                </a:ln>
                <a:solidFill>
                  <a:srgbClr val="A5A5A5"/>
                </a:solidFill>
                <a:effectLst/>
                <a:uLnTx/>
                <a:uFillTx/>
                <a:latin typeface="Akkurat Std" panose="020B0504020101020102" pitchFamily="34" charset="0"/>
                <a:ea typeface="+mj-ea"/>
                <a:cs typeface="Akkurat Std" panose="020B0504020101020102" pitchFamily="34" charset="0"/>
              </a:rPr>
              <a:t>Målgruppernas betydelse</a:t>
            </a:r>
            <a:endParaRPr kumimoji="0" lang="sv-SE" sz="2400" b="1" i="0" u="none" strike="noStrike" kern="1200" cap="none" spc="0" normalizeH="0" baseline="0" noProof="0">
              <a:ln>
                <a:noFill/>
              </a:ln>
              <a:solidFill>
                <a:srgbClr val="A5A5A5"/>
              </a:solidFill>
              <a:effectLst/>
              <a:uLnTx/>
              <a:uFillTx/>
              <a:latin typeface="Akkurat Std" panose="020B0504020101020102" pitchFamily="34" charset="0"/>
              <a:ea typeface="+mj-ea"/>
              <a:cs typeface="Akkurat Std" panose="020B0504020101020102" pitchFamily="34" charset="0"/>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947019"/>
            <a:ext cx="4745335" cy="4547763"/>
          </a:xfrm>
        </p:spPr>
        <p:txBody>
          <a:bodyPr vert="horz" lIns="91440" tIns="45720" rIns="91440" bIns="45720" rtlCol="0" anchor="t">
            <a:noAutofit/>
          </a:bodyPr>
          <a:lstStyle/>
          <a:p>
            <a:r>
              <a:rPr lang="sv-SE" sz="1600" dirty="0">
                <a:solidFill>
                  <a:schemeClr val="tx1"/>
                </a:solidFill>
                <a:cs typeface="Calibri"/>
              </a:rPr>
              <a:t>Nationella privatresenärer är den viktigaste målgruppen</a:t>
            </a:r>
            <a:endParaRPr lang="en-US" sz="1600" dirty="0">
              <a:solidFill>
                <a:schemeClr val="tx1"/>
              </a:solidFill>
              <a:cs typeface="Calibri"/>
            </a:endParaRPr>
          </a:p>
          <a:p>
            <a:pPr marL="0" indent="0">
              <a:buNone/>
            </a:pPr>
            <a:endParaRPr lang="sv-SE" sz="1600" dirty="0">
              <a:solidFill>
                <a:schemeClr val="tx1"/>
              </a:solidFill>
              <a:cs typeface="Calibri"/>
            </a:endParaRPr>
          </a:p>
          <a:p>
            <a:pPr>
              <a:lnSpc>
                <a:spcPct val="100000"/>
              </a:lnSpc>
              <a:spcBef>
                <a:spcPts val="0"/>
              </a:spcBef>
            </a:pPr>
            <a:r>
              <a:rPr lang="sv-SE" sz="1600" dirty="0">
                <a:solidFill>
                  <a:schemeClr val="tx1"/>
                </a:solidFill>
                <a:cs typeface="Calibri"/>
              </a:rPr>
              <a:t>Internationella privatresenärer har ökat något i betydelse</a:t>
            </a:r>
          </a:p>
          <a:p>
            <a:pPr>
              <a:lnSpc>
                <a:spcPct val="100000"/>
              </a:lnSpc>
              <a:spcBef>
                <a:spcPts val="0"/>
              </a:spcBef>
            </a:pPr>
            <a:endParaRPr lang="sv-SE" sz="1600" dirty="0">
              <a:solidFill>
                <a:schemeClr val="tx1"/>
              </a:solidFill>
              <a:cs typeface="Calibri"/>
            </a:endParaRPr>
          </a:p>
          <a:p>
            <a:pPr>
              <a:lnSpc>
                <a:spcPct val="100000"/>
              </a:lnSpc>
              <a:spcBef>
                <a:spcPts val="0"/>
              </a:spcBef>
            </a:pPr>
            <a:r>
              <a:rPr lang="sv-SE" sz="1600" dirty="0">
                <a:solidFill>
                  <a:schemeClr val="tx1"/>
                </a:solidFill>
                <a:cs typeface="Calibri"/>
              </a:rPr>
              <a:t>Intresset för den internationella affärs- och konferensresenärerna har ökat </a:t>
            </a:r>
          </a:p>
          <a:p>
            <a:pPr>
              <a:lnSpc>
                <a:spcPct val="100000"/>
              </a:lnSpc>
              <a:spcBef>
                <a:spcPts val="0"/>
              </a:spcBef>
            </a:pPr>
            <a:endParaRPr lang="sv-SE" sz="1600" dirty="0">
              <a:solidFill>
                <a:schemeClr val="tx1"/>
              </a:solidFill>
              <a:cs typeface="Calibri"/>
            </a:endParaRPr>
          </a:p>
          <a:p>
            <a:pPr>
              <a:lnSpc>
                <a:spcPct val="100000"/>
              </a:lnSpc>
              <a:spcBef>
                <a:spcPts val="0"/>
              </a:spcBef>
            </a:pPr>
            <a:r>
              <a:rPr lang="sv-SE" sz="1600" dirty="0">
                <a:solidFill>
                  <a:schemeClr val="tx1"/>
                </a:solidFill>
              </a:rPr>
              <a:t>De nationella affärs- och konferensresenärerna är särskilt viktiga för större tätort och mindre viktiga för landsbygd.</a:t>
            </a:r>
            <a:endParaRPr lang="sv-SE" sz="1600" dirty="0">
              <a:solidFill>
                <a:schemeClr val="tx1"/>
              </a:solidFill>
              <a:cs typeface="Calibri"/>
            </a:endParaRPr>
          </a:p>
          <a:p>
            <a:pPr lvl="1"/>
            <a:endParaRPr lang="sv-SE" sz="12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pPr marL="0" indent="0">
              <a:buNone/>
            </a:pPr>
            <a:endParaRPr lang="sv-SE" sz="1600" dirty="0">
              <a:solidFill>
                <a:schemeClr val="tx1"/>
              </a:solidFill>
            </a:endParaRPr>
          </a:p>
          <a:p>
            <a:pPr marL="0" indent="0">
              <a:buNone/>
            </a:pPr>
            <a:endParaRPr lang="sv-SE" sz="1600" dirty="0">
              <a:solidFill>
                <a:schemeClr val="tx1"/>
              </a:solidFill>
            </a:endParaRPr>
          </a:p>
        </p:txBody>
      </p:sp>
      <p:pic>
        <p:nvPicPr>
          <p:cNvPr id="6" name="Bildobjekt 5">
            <a:extLst>
              <a:ext uri="{FF2B5EF4-FFF2-40B4-BE49-F238E27FC236}">
                <a16:creationId xmlns:a16="http://schemas.microsoft.com/office/drawing/2014/main" id="{893C4AA9-D8DA-CFA6-64DC-D1B2E93495C2}"/>
              </a:ext>
            </a:extLst>
          </p:cNvPr>
          <p:cNvPicPr>
            <a:picLocks noChangeAspect="1"/>
          </p:cNvPicPr>
          <p:nvPr/>
        </p:nvPicPr>
        <p:blipFill>
          <a:blip r:embed="rId3"/>
          <a:stretch>
            <a:fillRect/>
          </a:stretch>
        </p:blipFill>
        <p:spPr>
          <a:xfrm>
            <a:off x="5583535" y="1963510"/>
            <a:ext cx="6603751" cy="3047116"/>
          </a:xfrm>
          <a:prstGeom prst="rect">
            <a:avLst/>
          </a:prstGeom>
        </p:spPr>
      </p:pic>
      <p:pic>
        <p:nvPicPr>
          <p:cNvPr id="10" name="Bildobjekt 9">
            <a:extLst>
              <a:ext uri="{FF2B5EF4-FFF2-40B4-BE49-F238E27FC236}">
                <a16:creationId xmlns:a16="http://schemas.microsoft.com/office/drawing/2014/main" id="{C1850260-DEC2-B2BE-AB1E-CCD486E21779}"/>
              </a:ext>
            </a:extLst>
          </p:cNvPr>
          <p:cNvPicPr>
            <a:picLocks noChangeAspect="1"/>
          </p:cNvPicPr>
          <p:nvPr/>
        </p:nvPicPr>
        <p:blipFill>
          <a:blip r:embed="rId4"/>
          <a:stretch>
            <a:fillRect/>
          </a:stretch>
        </p:blipFill>
        <p:spPr>
          <a:xfrm>
            <a:off x="5604801" y="2747002"/>
            <a:ext cx="6515417" cy="3169926"/>
          </a:xfrm>
          <a:prstGeom prst="rect">
            <a:avLst/>
          </a:prstGeom>
        </p:spPr>
      </p:pic>
      <p:sp>
        <p:nvSpPr>
          <p:cNvPr id="14" name="Rektangel 13">
            <a:extLst>
              <a:ext uri="{FF2B5EF4-FFF2-40B4-BE49-F238E27FC236}">
                <a16:creationId xmlns:a16="http://schemas.microsoft.com/office/drawing/2014/main" id="{C5E8C898-FDC1-98B0-0BA5-F8229C8272BD}"/>
              </a:ext>
            </a:extLst>
          </p:cNvPr>
          <p:cNvSpPr/>
          <p:nvPr/>
        </p:nvSpPr>
        <p:spPr>
          <a:xfrm>
            <a:off x="11565863" y="2936029"/>
            <a:ext cx="654957" cy="1076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818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07F90E1-78EC-C21C-537D-8957EE677A5A}"/>
              </a:ext>
            </a:extLst>
          </p:cNvPr>
          <p:cNvPicPr>
            <a:picLocks noChangeAspect="1"/>
          </p:cNvPicPr>
          <p:nvPr/>
        </p:nvPicPr>
        <p:blipFill>
          <a:blip r:embed="rId3"/>
          <a:stretch>
            <a:fillRect/>
          </a:stretch>
        </p:blipFill>
        <p:spPr>
          <a:xfrm>
            <a:off x="6096000" y="1649604"/>
            <a:ext cx="5380923" cy="5241445"/>
          </a:xfrm>
          <a:prstGeom prst="rect">
            <a:avLst/>
          </a:prstGeom>
        </p:spPr>
      </p:pic>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947019"/>
            <a:ext cx="5465885" cy="4547763"/>
          </a:xfrm>
        </p:spPr>
        <p:txBody>
          <a:bodyPr vert="horz" lIns="91440" tIns="45720" rIns="91440" bIns="45720" rtlCol="0" anchor="t">
            <a:noAutofit/>
          </a:bodyPr>
          <a:lstStyle/>
          <a:p>
            <a:r>
              <a:rPr lang="sv-SE" sz="1600" dirty="0">
                <a:solidFill>
                  <a:schemeClr val="tx1"/>
                </a:solidFill>
              </a:rPr>
              <a:t>Något lägre förväntningar jämfört med tidigare år</a:t>
            </a:r>
          </a:p>
          <a:p>
            <a:r>
              <a:rPr lang="sv-SE" sz="1600" dirty="0">
                <a:solidFill>
                  <a:schemeClr val="tx1"/>
                </a:solidFill>
              </a:rPr>
              <a:t>De som har öppet endast under sommaren högst förväntningar</a:t>
            </a:r>
          </a:p>
          <a:p>
            <a:r>
              <a:rPr lang="sv-SE" sz="1600" dirty="0">
                <a:solidFill>
                  <a:schemeClr val="tx1"/>
                </a:solidFill>
              </a:rPr>
              <a:t>Camping har högst förväntningar</a:t>
            </a:r>
          </a:p>
          <a:p>
            <a:r>
              <a:rPr lang="sv-SE" sz="1600" dirty="0">
                <a:solidFill>
                  <a:schemeClr val="tx1"/>
                </a:solidFill>
              </a:rPr>
              <a:t>Möten och konferens har lägst förväntningar</a:t>
            </a:r>
          </a:p>
          <a:p>
            <a:pPr lvl="1"/>
            <a:endParaRPr lang="sv-SE" sz="1200" dirty="0">
              <a:solidFill>
                <a:schemeClr val="tx1"/>
              </a:solidFill>
            </a:endParaRPr>
          </a:p>
          <a:p>
            <a:pPr marL="0" indent="0">
              <a:buNone/>
            </a:pPr>
            <a:r>
              <a:rPr lang="sv-SE" sz="1600" i="1" dirty="0">
                <a:solidFill>
                  <a:schemeClr val="tx1"/>
                </a:solidFill>
              </a:rPr>
              <a:t>”Trots minskad omsättning så måste vi hålla våra lokaler i skick samt utvecklas för att kunna komma tillbaka och möta en ökande efterfrågan 2025 och 2026”</a:t>
            </a:r>
          </a:p>
          <a:p>
            <a:pPr marL="0" indent="0">
              <a:buNone/>
            </a:pPr>
            <a:r>
              <a:rPr lang="sv-SE" sz="1600" i="1" dirty="0">
                <a:solidFill>
                  <a:schemeClr val="tx1"/>
                </a:solidFill>
              </a:rPr>
              <a:t>”Vi har ett tuffare år framför oss och har investerat lite under 2022 och 2023. Det vi kommer att satsa mer på är sälj/marknad/befintliga kunder under 2024.</a:t>
            </a:r>
          </a:p>
          <a:p>
            <a:pPr marL="0" indent="0">
              <a:buNone/>
            </a:pPr>
            <a:r>
              <a:rPr lang="sv-SE" sz="1600" i="1" dirty="0">
                <a:solidFill>
                  <a:schemeClr val="tx1"/>
                </a:solidFill>
              </a:rPr>
              <a:t>”Stora investeringar har skett nyligen”</a:t>
            </a:r>
          </a:p>
          <a:p>
            <a:pPr marL="0" indent="0">
              <a:buNone/>
            </a:pPr>
            <a:r>
              <a:rPr lang="sv-SE" sz="1600" i="1" dirty="0">
                <a:solidFill>
                  <a:schemeClr val="tx1"/>
                </a:solidFill>
              </a:rPr>
              <a:t>”Det är dags att börja plocka ut vinst, jag återinvesterat allt hittills och växt organiskt”</a:t>
            </a:r>
          </a:p>
          <a:p>
            <a:pPr marL="0" indent="0">
              <a:buNone/>
            </a:pPr>
            <a:endParaRPr lang="sv-SE" sz="1600" dirty="0">
              <a:solidFill>
                <a:schemeClr val="tx1"/>
              </a:solidFill>
            </a:endParaRPr>
          </a:p>
          <a:p>
            <a:pPr marL="0" indent="0">
              <a:buNone/>
            </a:pPr>
            <a:endParaRPr lang="sv-SE" sz="1600" dirty="0">
              <a:solidFill>
                <a:schemeClr val="tx1"/>
              </a:solidFill>
            </a:endParaRPr>
          </a:p>
        </p:txBody>
      </p:sp>
      <p:sp>
        <p:nvSpPr>
          <p:cNvPr id="4" name="Rubrik 1">
            <a:extLst>
              <a:ext uri="{FF2B5EF4-FFF2-40B4-BE49-F238E27FC236}">
                <a16:creationId xmlns:a16="http://schemas.microsoft.com/office/drawing/2014/main" id="{B10BEDA3-ADAF-3E21-229A-037A04134428}"/>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sv-SE" sz="3600" dirty="0">
                <a:solidFill>
                  <a:srgbClr val="A5A5A5"/>
                </a:solidFill>
                <a:latin typeface="Akkurat Std"/>
                <a:cs typeface="Akkurat Std" panose="020B0504020101020102" pitchFamily="34" charset="0"/>
              </a:rPr>
              <a:t>Investeringar</a:t>
            </a:r>
            <a:endParaRPr kumimoji="0" lang="sv-SE" sz="2400" b="1" i="0" u="none" strike="noStrike" kern="1200" cap="none" spc="0" normalizeH="0" baseline="0" noProof="0">
              <a:ln>
                <a:noFill/>
              </a:ln>
              <a:solidFill>
                <a:srgbClr val="A5A5A5"/>
              </a:solidFill>
              <a:effectLst/>
              <a:uLnTx/>
              <a:uFillTx/>
              <a:latin typeface="Akkurat Std" panose="020B0504020101020102" pitchFamily="34" charset="0"/>
              <a:ea typeface="+mj-ea"/>
              <a:cs typeface="Akkurat Std" panose="020B0504020101020102" pitchFamily="34" charset="0"/>
            </a:endParaRPr>
          </a:p>
        </p:txBody>
      </p:sp>
    </p:spTree>
    <p:extLst>
      <p:ext uri="{BB962C8B-B14F-4D97-AF65-F5344CB8AC3E}">
        <p14:creationId xmlns:p14="http://schemas.microsoft.com/office/powerpoint/2010/main" val="198064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CB9A02D-6AEB-1833-17E4-03B1E422FF36}"/>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a:ln>
                  <a:noFill/>
                </a:ln>
                <a:solidFill>
                  <a:srgbClr val="A5A5A5"/>
                </a:solidFill>
                <a:effectLst/>
                <a:uLnTx/>
                <a:uFillTx/>
                <a:latin typeface="Akkurat Std" panose="020B0504020101020102" pitchFamily="34" charset="0"/>
                <a:ea typeface="+mj-ea"/>
                <a:cs typeface="Akkurat Std" panose="020B0504020101020102" pitchFamily="34" charset="0"/>
              </a:rPr>
              <a:t>Hållbar utveckling</a:t>
            </a:r>
            <a:endParaRPr kumimoji="0" lang="sv-SE" sz="2400" b="1" i="0" u="none" strike="noStrike" kern="1200" cap="none" spc="0" normalizeH="0" baseline="0" noProof="0">
              <a:ln>
                <a:noFill/>
              </a:ln>
              <a:solidFill>
                <a:srgbClr val="A5A5A5"/>
              </a:solidFill>
              <a:effectLst/>
              <a:uLnTx/>
              <a:uFillTx/>
              <a:latin typeface="Akkurat Std" panose="020B0504020101020102" pitchFamily="34" charset="0"/>
              <a:ea typeface="+mj-ea"/>
              <a:cs typeface="Akkurat Std" panose="020B0504020101020102" pitchFamily="34" charset="0"/>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947019"/>
            <a:ext cx="4745335" cy="4547763"/>
          </a:xfrm>
        </p:spPr>
        <p:txBody>
          <a:bodyPr vert="horz" lIns="91440" tIns="45720" rIns="91440" bIns="45720" rtlCol="0" anchor="t">
            <a:noAutofit/>
          </a:bodyPr>
          <a:lstStyle/>
          <a:p>
            <a:r>
              <a:rPr lang="sv-SE" sz="1600" dirty="0">
                <a:solidFill>
                  <a:schemeClr val="tx1"/>
                </a:solidFill>
              </a:rPr>
              <a:t>Hotellen högst andel som anger genomsyrar hela verksamheten </a:t>
            </a:r>
          </a:p>
          <a:p>
            <a:r>
              <a:rPr lang="sv-SE" sz="1600" dirty="0">
                <a:solidFill>
                  <a:schemeClr val="tx1"/>
                </a:solidFill>
              </a:rPr>
              <a:t>Caféerna lägst andel som anger genomsyrar hela verksamheten</a:t>
            </a:r>
            <a:endParaRPr lang="sv-SE" sz="1600" dirty="0">
              <a:solidFill>
                <a:schemeClr val="tx1"/>
              </a:solidFill>
              <a:cs typeface="Calibri"/>
            </a:endParaRPr>
          </a:p>
          <a:p>
            <a:pPr marL="0" indent="0">
              <a:buNone/>
            </a:pPr>
            <a:endParaRPr lang="sv-SE" sz="1600" dirty="0">
              <a:solidFill>
                <a:schemeClr val="tx1"/>
              </a:solidFill>
            </a:endParaRPr>
          </a:p>
          <a:p>
            <a:pPr marL="0" indent="0">
              <a:buNone/>
            </a:pPr>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pPr marL="0" indent="0">
              <a:buNone/>
            </a:pPr>
            <a:endParaRPr lang="sv-SE" sz="1600" dirty="0">
              <a:solidFill>
                <a:schemeClr val="tx1"/>
              </a:solidFill>
            </a:endParaRPr>
          </a:p>
          <a:p>
            <a:pPr marL="0" indent="0">
              <a:buNone/>
            </a:pPr>
            <a:endParaRPr lang="sv-SE" sz="1600" dirty="0">
              <a:solidFill>
                <a:schemeClr val="tx1"/>
              </a:solidFill>
            </a:endParaRPr>
          </a:p>
        </p:txBody>
      </p:sp>
      <p:pic>
        <p:nvPicPr>
          <p:cNvPr id="3" name="Bildobjekt 2">
            <a:extLst>
              <a:ext uri="{FF2B5EF4-FFF2-40B4-BE49-F238E27FC236}">
                <a16:creationId xmlns:a16="http://schemas.microsoft.com/office/drawing/2014/main" id="{569B296A-4DC5-036C-19A8-891B2B57E05C}"/>
              </a:ext>
            </a:extLst>
          </p:cNvPr>
          <p:cNvPicPr>
            <a:picLocks noChangeAspect="1"/>
          </p:cNvPicPr>
          <p:nvPr/>
        </p:nvPicPr>
        <p:blipFill>
          <a:blip r:embed="rId3"/>
          <a:stretch>
            <a:fillRect/>
          </a:stretch>
        </p:blipFill>
        <p:spPr>
          <a:xfrm>
            <a:off x="5058208" y="2863516"/>
            <a:ext cx="7611023" cy="3869411"/>
          </a:xfrm>
          <a:prstGeom prst="rect">
            <a:avLst/>
          </a:prstGeom>
        </p:spPr>
      </p:pic>
    </p:spTree>
    <p:extLst>
      <p:ext uri="{BB962C8B-B14F-4D97-AF65-F5344CB8AC3E}">
        <p14:creationId xmlns:p14="http://schemas.microsoft.com/office/powerpoint/2010/main" val="373202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CB9A02D-6AEB-1833-17E4-03B1E422FF36}"/>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A5A5A5"/>
                </a:solidFill>
                <a:effectLst/>
                <a:uLnTx/>
                <a:uFillTx/>
                <a:latin typeface="Akkurat Std" panose="020B0504020101020102" pitchFamily="34" charset="0"/>
                <a:ea typeface="+mj-ea"/>
                <a:cs typeface="Akkurat Std" panose="020B0504020101020102" pitchFamily="34" charset="0"/>
              </a:rPr>
              <a:t>Hinder</a:t>
            </a:r>
            <a:endParaRPr kumimoji="0" lang="sv-SE" sz="2400" b="1" i="0" u="none" strike="noStrike" kern="1200" cap="none" spc="0" normalizeH="0" baseline="0" noProof="0" dirty="0">
              <a:ln>
                <a:noFill/>
              </a:ln>
              <a:solidFill>
                <a:srgbClr val="A5A5A5"/>
              </a:solidFill>
              <a:effectLst/>
              <a:uLnTx/>
              <a:uFillTx/>
              <a:latin typeface="Akkurat Std" panose="020B0504020101020102" pitchFamily="34" charset="0"/>
              <a:ea typeface="+mj-ea"/>
              <a:cs typeface="Akkurat Std" panose="020B0504020101020102" pitchFamily="34" charset="0"/>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947019"/>
            <a:ext cx="4745335" cy="4547763"/>
          </a:xfrm>
        </p:spPr>
        <p:txBody>
          <a:bodyPr vert="horz" lIns="91440" tIns="45720" rIns="91440" bIns="45720" rtlCol="0" anchor="t">
            <a:noAutofit/>
          </a:bodyPr>
          <a:lstStyle/>
          <a:p>
            <a:pPr marL="0" indent="0">
              <a:buNone/>
            </a:pPr>
            <a:r>
              <a:rPr lang="sv-SE" sz="1600" b="1" dirty="0">
                <a:solidFill>
                  <a:schemeClr val="tx1"/>
                </a:solidFill>
              </a:rPr>
              <a:t>I vilken omfattning är dessa hinder för verksamhetens möjligheter att växa hållbart?</a:t>
            </a:r>
            <a:endParaRPr lang="sv-SE" dirty="0">
              <a:solidFill>
                <a:schemeClr val="tx1"/>
              </a:solidFill>
            </a:endParaRPr>
          </a:p>
          <a:p>
            <a:r>
              <a:rPr lang="sv-SE" sz="1600" dirty="0">
                <a:solidFill>
                  <a:schemeClr val="tx1"/>
                </a:solidFill>
              </a:rPr>
              <a:t>Största omfattningen har Ökade kostnader för energi och råvaror, Brist på egen tid och Brist på kapital</a:t>
            </a:r>
            <a:endParaRPr lang="sv-SE" sz="1600" dirty="0">
              <a:solidFill>
                <a:schemeClr val="tx1"/>
              </a:solidFill>
              <a:cs typeface="Calibri"/>
            </a:endParaRPr>
          </a:p>
          <a:p>
            <a:r>
              <a:rPr lang="sv-SE" sz="1600" dirty="0">
                <a:solidFill>
                  <a:schemeClr val="tx1"/>
                </a:solidFill>
              </a:rPr>
              <a:t>Minsta omfattningen Brist på personal</a:t>
            </a:r>
          </a:p>
          <a:p>
            <a:endParaRPr lang="sv-SE" sz="1600" dirty="0">
              <a:solidFill>
                <a:schemeClr val="tx1"/>
              </a:solidFill>
            </a:endParaRPr>
          </a:p>
        </p:txBody>
      </p:sp>
      <p:pic>
        <p:nvPicPr>
          <p:cNvPr id="9" name="Bildobjekt 8">
            <a:extLst>
              <a:ext uri="{FF2B5EF4-FFF2-40B4-BE49-F238E27FC236}">
                <a16:creationId xmlns:a16="http://schemas.microsoft.com/office/drawing/2014/main" id="{89610064-E5EA-9AD0-2821-9ABE81AA74E9}"/>
              </a:ext>
            </a:extLst>
          </p:cNvPr>
          <p:cNvPicPr>
            <a:picLocks noChangeAspect="1"/>
          </p:cNvPicPr>
          <p:nvPr/>
        </p:nvPicPr>
        <p:blipFill rotWithShape="1">
          <a:blip r:embed="rId3"/>
          <a:srcRect l="-327" t="52122" r="50348" b="23560"/>
          <a:stretch/>
        </p:blipFill>
        <p:spPr>
          <a:xfrm>
            <a:off x="6215875" y="5049335"/>
            <a:ext cx="5032343" cy="1662542"/>
          </a:xfrm>
          <a:prstGeom prst="rect">
            <a:avLst/>
          </a:prstGeom>
        </p:spPr>
      </p:pic>
      <p:pic>
        <p:nvPicPr>
          <p:cNvPr id="10" name="Bildobjekt 9">
            <a:extLst>
              <a:ext uri="{FF2B5EF4-FFF2-40B4-BE49-F238E27FC236}">
                <a16:creationId xmlns:a16="http://schemas.microsoft.com/office/drawing/2014/main" id="{2CD07ECE-FF89-6A59-94D2-BBA17158D8EE}"/>
              </a:ext>
            </a:extLst>
          </p:cNvPr>
          <p:cNvPicPr>
            <a:picLocks noChangeAspect="1"/>
          </p:cNvPicPr>
          <p:nvPr/>
        </p:nvPicPr>
        <p:blipFill rotWithShape="1">
          <a:blip r:embed="rId3"/>
          <a:srcRect t="26642" r="50021" b="49040"/>
          <a:stretch/>
        </p:blipFill>
        <p:spPr>
          <a:xfrm>
            <a:off x="7056249" y="3308347"/>
            <a:ext cx="4810898" cy="1589383"/>
          </a:xfrm>
          <a:prstGeom prst="rect">
            <a:avLst/>
          </a:prstGeom>
        </p:spPr>
      </p:pic>
      <p:pic>
        <p:nvPicPr>
          <p:cNvPr id="12" name="Bildobjekt 11">
            <a:extLst>
              <a:ext uri="{FF2B5EF4-FFF2-40B4-BE49-F238E27FC236}">
                <a16:creationId xmlns:a16="http://schemas.microsoft.com/office/drawing/2014/main" id="{A521AB88-ED92-327F-CED5-778AD74AA878}"/>
              </a:ext>
            </a:extLst>
          </p:cNvPr>
          <p:cNvPicPr>
            <a:picLocks noChangeAspect="1"/>
          </p:cNvPicPr>
          <p:nvPr/>
        </p:nvPicPr>
        <p:blipFill rotWithShape="1">
          <a:blip r:embed="rId3"/>
          <a:srcRect l="49841" b="73363"/>
          <a:stretch/>
        </p:blipFill>
        <p:spPr>
          <a:xfrm>
            <a:off x="5529121" y="1513162"/>
            <a:ext cx="4828249" cy="1740988"/>
          </a:xfrm>
          <a:prstGeom prst="rect">
            <a:avLst/>
          </a:prstGeom>
        </p:spPr>
      </p:pic>
      <p:pic>
        <p:nvPicPr>
          <p:cNvPr id="14" name="Bildobjekt 13">
            <a:extLst>
              <a:ext uri="{FF2B5EF4-FFF2-40B4-BE49-F238E27FC236}">
                <a16:creationId xmlns:a16="http://schemas.microsoft.com/office/drawing/2014/main" id="{A764EBE7-DE66-5285-B775-A1D87FC15EA0}"/>
              </a:ext>
            </a:extLst>
          </p:cNvPr>
          <p:cNvPicPr>
            <a:picLocks noChangeAspect="1"/>
          </p:cNvPicPr>
          <p:nvPr/>
        </p:nvPicPr>
        <p:blipFill rotWithShape="1">
          <a:blip r:embed="rId3"/>
          <a:srcRect l="49841" t="26272" b="48898"/>
          <a:stretch/>
        </p:blipFill>
        <p:spPr>
          <a:xfrm>
            <a:off x="531207" y="5089030"/>
            <a:ext cx="4828248" cy="1622847"/>
          </a:xfrm>
          <a:prstGeom prst="rect">
            <a:avLst/>
          </a:prstGeom>
        </p:spPr>
      </p:pic>
    </p:spTree>
    <p:extLst>
      <p:ext uri="{BB962C8B-B14F-4D97-AF65-F5344CB8AC3E}">
        <p14:creationId xmlns:p14="http://schemas.microsoft.com/office/powerpoint/2010/main" val="103238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CB9A02D-6AEB-1833-17E4-03B1E422FF36}"/>
              </a:ext>
            </a:extLst>
          </p:cNvPr>
          <p:cNvSpPr txBox="1">
            <a:spLocks/>
          </p:cNvSpPr>
          <p:nvPr/>
        </p:nvSpPr>
        <p:spPr>
          <a:xfrm>
            <a:off x="838200" y="596851"/>
            <a:ext cx="10519899" cy="862114"/>
          </a:xfrm>
          <a:prstGeom prst="rect">
            <a:avLst/>
          </a:prstGeom>
          <a:ln w="50800">
            <a:solidFill>
              <a:schemeClr val="accent1"/>
            </a:solidFill>
          </a:ln>
          <a:effectLst>
            <a:outerShdw blurRad="12700" dist="25400" dir="2700000" algn="tl" rotWithShape="0">
              <a:prstClr val="black">
                <a:alpha val="15000"/>
              </a:prstClr>
            </a:outerShdw>
          </a:effectLst>
        </p:spPr>
        <p:txBody>
          <a:bodyPr vert="horz" wrap="square" lIns="91440" tIns="180000" rIns="91440" bIns="180000" rtlCol="0" anchor="ctr">
            <a:sp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A5A5A5"/>
                </a:solidFill>
                <a:effectLst/>
                <a:uLnTx/>
                <a:uFillTx/>
                <a:latin typeface="Akkurat Std" panose="020B0504020101020102" pitchFamily="34" charset="0"/>
                <a:ea typeface="+mj-ea"/>
                <a:cs typeface="Akkurat Std" panose="020B0504020101020102" pitchFamily="34" charset="0"/>
              </a:rPr>
              <a:t>Samverkan</a:t>
            </a:r>
            <a:endParaRPr kumimoji="0" lang="sv-SE" sz="2400" b="1" i="0" u="none" strike="noStrike" kern="1200" cap="none" spc="0" normalizeH="0" baseline="0" noProof="0" dirty="0">
              <a:ln>
                <a:noFill/>
              </a:ln>
              <a:solidFill>
                <a:srgbClr val="A5A5A5"/>
              </a:solidFill>
              <a:effectLst/>
              <a:uLnTx/>
              <a:uFillTx/>
              <a:latin typeface="Akkurat Std" panose="020B0504020101020102" pitchFamily="34" charset="0"/>
              <a:ea typeface="+mj-ea"/>
              <a:cs typeface="Akkurat Std" panose="020B0504020101020102" pitchFamily="34" charset="0"/>
            </a:endParaRPr>
          </a:p>
        </p:txBody>
      </p:sp>
      <p:sp>
        <p:nvSpPr>
          <p:cNvPr id="13" name="Platshållare för innehåll 2">
            <a:extLst>
              <a:ext uri="{FF2B5EF4-FFF2-40B4-BE49-F238E27FC236}">
                <a16:creationId xmlns:a16="http://schemas.microsoft.com/office/drawing/2014/main" id="{A81067B6-55D3-4C44-94CC-61A92FE4A382}"/>
              </a:ext>
            </a:extLst>
          </p:cNvPr>
          <p:cNvSpPr>
            <a:spLocks noGrp="1"/>
          </p:cNvSpPr>
          <p:nvPr>
            <p:ph idx="1"/>
          </p:nvPr>
        </p:nvSpPr>
        <p:spPr>
          <a:xfrm>
            <a:off x="838200" y="1947019"/>
            <a:ext cx="4745335" cy="4547763"/>
          </a:xfrm>
        </p:spPr>
        <p:txBody>
          <a:bodyPr vert="horz" lIns="91440" tIns="45720" rIns="91440" bIns="45720" rtlCol="0" anchor="t">
            <a:noAutofit/>
          </a:bodyPr>
          <a:lstStyle/>
          <a:p>
            <a:r>
              <a:rPr lang="sv-SE" sz="1600" dirty="0">
                <a:solidFill>
                  <a:schemeClr val="tx1"/>
                </a:solidFill>
                <a:cs typeface="Calibri"/>
              </a:rPr>
              <a:t>Dem i större tätort störst samverkan</a:t>
            </a:r>
          </a:p>
          <a:p>
            <a:r>
              <a:rPr lang="sv-SE" sz="1600" dirty="0">
                <a:solidFill>
                  <a:schemeClr val="tx1"/>
                </a:solidFill>
                <a:cs typeface="Calibri"/>
              </a:rPr>
              <a:t>Dem under sommaren lägst</a:t>
            </a:r>
          </a:p>
          <a:p>
            <a:pPr marL="0" indent="0">
              <a:buNone/>
            </a:pPr>
            <a:endParaRPr lang="sv-SE" sz="1600" dirty="0">
              <a:solidFill>
                <a:schemeClr val="tx1"/>
              </a:solidFill>
            </a:endParaRPr>
          </a:p>
        </p:txBody>
      </p:sp>
      <p:pic>
        <p:nvPicPr>
          <p:cNvPr id="3" name="Bildobjekt 2">
            <a:extLst>
              <a:ext uri="{FF2B5EF4-FFF2-40B4-BE49-F238E27FC236}">
                <a16:creationId xmlns:a16="http://schemas.microsoft.com/office/drawing/2014/main" id="{66C856A2-9E0F-62C1-B24C-A17561B6ADAF}"/>
              </a:ext>
            </a:extLst>
          </p:cNvPr>
          <p:cNvPicPr>
            <a:picLocks noChangeAspect="1"/>
          </p:cNvPicPr>
          <p:nvPr/>
        </p:nvPicPr>
        <p:blipFill rotWithShape="1">
          <a:blip r:embed="rId3"/>
          <a:srcRect l="29924"/>
          <a:stretch/>
        </p:blipFill>
        <p:spPr>
          <a:xfrm>
            <a:off x="3675535" y="2438401"/>
            <a:ext cx="12693771" cy="4248002"/>
          </a:xfrm>
          <a:prstGeom prst="rect">
            <a:avLst/>
          </a:prstGeom>
        </p:spPr>
      </p:pic>
    </p:spTree>
    <p:extLst>
      <p:ext uri="{BB962C8B-B14F-4D97-AF65-F5344CB8AC3E}">
        <p14:creationId xmlns:p14="http://schemas.microsoft.com/office/powerpoint/2010/main" val="337447785"/>
      </p:ext>
    </p:extLst>
  </p:cSld>
  <p:clrMapOvr>
    <a:masterClrMapping/>
  </p:clrMapOvr>
</p:sld>
</file>

<file path=ppt/theme/theme1.xml><?xml version="1.0" encoding="utf-8"?>
<a:theme xmlns:a="http://schemas.openxmlformats.org/drawingml/2006/main" name="Office-tema">
  <a:themeElements>
    <a:clrScheme name="turism">
      <a:dk1>
        <a:sysClr val="windowText" lastClr="000000"/>
      </a:dk1>
      <a:lt1>
        <a:sysClr val="window" lastClr="FFFFFF"/>
      </a:lt1>
      <a:dk2>
        <a:srgbClr val="005293"/>
      </a:dk2>
      <a:lt2>
        <a:srgbClr val="FECC00"/>
      </a:lt2>
      <a:accent1>
        <a:srgbClr val="FECC00"/>
      </a:accent1>
      <a:accent2>
        <a:srgbClr val="005293"/>
      </a:accent2>
      <a:accent3>
        <a:srgbClr val="A5A5A5"/>
      </a:accent3>
      <a:accent4>
        <a:srgbClr val="595959"/>
      </a:accent4>
      <a:accent5>
        <a:srgbClr val="3F3F3F"/>
      </a:accent5>
      <a:accent6>
        <a:srgbClr val="262626"/>
      </a:accent6>
      <a:hlink>
        <a:srgbClr val="005293"/>
      </a:hlink>
      <a:folHlink>
        <a:srgbClr val="005293"/>
      </a:folHlink>
    </a:clrScheme>
    <a:fontScheme name="LT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mi PP-mall 2020">
  <a:themeElements>
    <a:clrScheme name="Almi NY">
      <a:dk1>
        <a:srgbClr val="323232"/>
      </a:dk1>
      <a:lt1>
        <a:sysClr val="window" lastClr="FFFFFF"/>
      </a:lt1>
      <a:dk2>
        <a:srgbClr val="00BE5F"/>
      </a:dk2>
      <a:lt2>
        <a:srgbClr val="00F0AF"/>
      </a:lt2>
      <a:accent1>
        <a:srgbClr val="FA1996"/>
      </a:accent1>
      <a:accent2>
        <a:srgbClr val="870AA0"/>
      </a:accent2>
      <a:accent3>
        <a:srgbClr val="2819FF"/>
      </a:accent3>
      <a:accent4>
        <a:srgbClr val="FF5F0A"/>
      </a:accent4>
      <a:accent5>
        <a:srgbClr val="23C3FF"/>
      </a:accent5>
      <a:accent6>
        <a:srgbClr val="FFCD32"/>
      </a:accent6>
      <a:hlink>
        <a:srgbClr val="2819FF"/>
      </a:hlink>
      <a:folHlink>
        <a:srgbClr val="870AA0"/>
      </a:folHlink>
    </a:clrScheme>
    <a:fontScheme name="Anpassat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2"/>
        </a:solidFill>
      </a:spPr>
      <a:bodyPr vert="horz" lIns="72000" tIns="0" rIns="72000" bIns="0" rtlCol="0" anchor="ctr" anchorCtr="1">
        <a:normAutofit/>
      </a:bodyPr>
      <a:lstStyle>
        <a:defPPr marL="0" indent="0" algn="l">
          <a:lnSpc>
            <a:spcPct val="90000"/>
          </a:lnSpc>
          <a:spcBef>
            <a:spcPts val="1200"/>
          </a:spcBef>
          <a:buFont typeface="Arial" panose="020B0604020202020204" pitchFamily="34" charset="0"/>
          <a:buNone/>
          <a:defRPr sz="1800" dirty="0" err="1" smtClean="0">
            <a:solidFill>
              <a:schemeClr val="bg1"/>
            </a:solidFill>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bodyPr vert="horz" wrap="none" lIns="72000" tIns="36000" rIns="72000" bIns="36000" rtlCol="0">
        <a:spAutoFit/>
      </a:bodyPr>
      <a:lstStyle>
        <a:defPPr marL="0" indent="0" algn="l">
          <a:spcBef>
            <a:spcPts val="600"/>
          </a:spcBef>
          <a:buNone/>
          <a:defRPr sz="1800" dirty="0" err="1" smtClean="0"/>
        </a:defPPr>
      </a:lstStyle>
    </a:txDef>
  </a:objectDefaults>
  <a:extraClrSchemeLst/>
  <a:custClrLst>
    <a:custClr name="Ljusgrå">
      <a:srgbClr val="E5E5E5"/>
    </a:custClr>
    <a:custClr name="Svart">
      <a:srgbClr val="000000"/>
    </a:custClr>
    <a:custClr name="Ljus aqua">
      <a:srgbClr val="A5FAE6"/>
    </a:custClr>
    <a:custClr name="Ljusgrön">
      <a:srgbClr val="9BE6BE"/>
    </a:custClr>
    <a:custClr name="Ljuslila">
      <a:srgbClr val="CD9BD7"/>
    </a:custClr>
    <a:custClr name="Ljusblå">
      <a:srgbClr val="A0AAFF"/>
    </a:custClr>
    <a:custClr name="Ljusorange">
      <a:srgbClr val="FFBE9B"/>
    </a:custClr>
    <a:custClr name="Ljus himmelskblå">
      <a:srgbClr val="AAE6FF"/>
    </a:custClr>
    <a:custClr name="Ljusgul">
      <a:srgbClr val="FFF0AF"/>
    </a:custClr>
  </a:custClrLst>
  <a:extLst>
    <a:ext uri="{05A4C25C-085E-4340-85A3-A5531E510DB2}">
      <thm15:themeFamily xmlns:thm15="http://schemas.microsoft.com/office/thememl/2012/main" name="Almi_PP-mall.pptx  -  Skrivskyddad" id="{A84A09C2-D505-4863-AECF-5B6F52A11C1F}" vid="{D1438ED2-8175-4290-ABA1-34CB3D2E2FBD}"/>
    </a:ext>
  </a:extLst>
</a:theme>
</file>

<file path=ppt/theme/theme3.xml><?xml version="1.0" encoding="utf-8"?>
<a:theme xmlns:a="http://schemas.openxmlformats.org/drawingml/2006/main" name="Mistel hög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DA13B3-1409-4F75-B1F9-7429AFC8C010}" vid="{CC666914-9C44-4FCB-82CA-BA8B0AC428A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FE3202A5336849BF2D4618D55BB0BF" ma:contentTypeVersion="6" ma:contentTypeDescription="Create a new document." ma:contentTypeScope="" ma:versionID="d6b1477167984c11154242c494de62cc">
  <xsd:schema xmlns:xsd="http://www.w3.org/2001/XMLSchema" xmlns:xs="http://www.w3.org/2001/XMLSchema" xmlns:p="http://schemas.microsoft.com/office/2006/metadata/properties" xmlns:ns2="8a70c927-fded-49e2-a6ba-358ee0b9e42b" targetNamespace="http://schemas.microsoft.com/office/2006/metadata/properties" ma:root="true" ma:fieldsID="f4231209a1ca4992ba0977bab1f961f1" ns2:_="">
    <xsd:import namespace="8a70c927-fded-49e2-a6ba-358ee0b9e4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0c927-fded-49e2-a6ba-358ee0b9e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DF18B2-41B0-4EB2-A95F-951E889F529C}">
  <ds:schemaRefs>
    <ds:schemaRef ds:uri="http://schemas.microsoft.com/sharepoint/v3/contenttype/forms"/>
  </ds:schemaRefs>
</ds:datastoreItem>
</file>

<file path=customXml/itemProps2.xml><?xml version="1.0" encoding="utf-8"?>
<ds:datastoreItem xmlns:ds="http://schemas.openxmlformats.org/officeDocument/2006/customXml" ds:itemID="{2B1F26D0-CE66-40F8-9BBF-FD168A67D936}">
  <ds:schemaRefs>
    <ds:schemaRef ds:uri="http://schemas.openxmlformats.org/package/2006/metadata/core-properties"/>
    <ds:schemaRef ds:uri="8a70c927-fded-49e2-a6ba-358ee0b9e42b"/>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335C2ECA-0FEF-47AC-9E32-2545C2788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0c927-fded-49e2-a6ba-358ee0b9e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TotalTime>
  <Words>1513</Words>
  <Application>Microsoft Office PowerPoint</Application>
  <PresentationFormat>Bredbild</PresentationFormat>
  <Paragraphs>194</Paragraphs>
  <Slides>13</Slides>
  <Notes>13</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13</vt:i4>
      </vt:variant>
    </vt:vector>
  </HeadingPairs>
  <TitlesOfParts>
    <vt:vector size="21" baseType="lpstr">
      <vt:lpstr>Akkurat Std</vt:lpstr>
      <vt:lpstr>Arial</vt:lpstr>
      <vt:lpstr>Calibri</vt:lpstr>
      <vt:lpstr>Verdana</vt:lpstr>
      <vt:lpstr>Wingdings</vt:lpstr>
      <vt:lpstr>Office-tema</vt:lpstr>
      <vt:lpstr>Almi PP-mall 2020</vt:lpstr>
      <vt:lpstr>Mistel höger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Angelika Wernersson</dc:creator>
  <cp:lastModifiedBy>Nord Hanna</cp:lastModifiedBy>
  <cp:revision>3</cp:revision>
  <cp:lastPrinted>2024-02-15T08:08:36Z</cp:lastPrinted>
  <dcterms:created xsi:type="dcterms:W3CDTF">2020-11-12T07:30:38Z</dcterms:created>
  <dcterms:modified xsi:type="dcterms:W3CDTF">2024-02-15T08:24:28Z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0x010100A3FE3202A5336849BF2D4618D55BB0BF</vt:lpwstr>
  </property>
  <property fmtid="{D5CDD505-2E9C-101B-9397-08002B2CF9AE}" pid="3" name="Order">
    <vt:r8>6400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