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6" r:id="rId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660"/>
  </p:normalViewPr>
  <p:slideViewPr>
    <p:cSldViewPr snapToGrid="0">
      <p:cViewPr varScale="1">
        <p:scale>
          <a:sx n="116" d="100"/>
          <a:sy n="116" d="100"/>
        </p:scale>
        <p:origin x="102" y="7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33BA45-FB61-4787-98C6-75CA93727DEF}" type="datetimeFigureOut">
              <a:rPr lang="sv-SE" smtClean="0"/>
              <a:t>2022-04-08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181E1C-BDF3-4490-9869-EC886135EC58}" type="slidenum">
              <a:rPr lang="sv-SE" smtClean="0"/>
              <a:t>‹#›</a:t>
            </a:fld>
            <a:endParaRPr lang="sv-SE"/>
          </a:p>
        </p:txBody>
      </p:sp>
    </p:spTree>
    <p:extLst>
      <p:ext uri="{BB962C8B-B14F-4D97-AF65-F5344CB8AC3E}">
        <p14:creationId xmlns:p14="http://schemas.microsoft.com/office/powerpoint/2010/main" val="905390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a:t>slicer</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basicShape</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basicShape</a:t>
            </a:r>
            <a:endParaRPr/>
          </a:p>
          <a:p>
            <a:r>
              <a:rPr b="0"/>
              <a:t>No alt text provided</a:t>
            </a:r>
            <a:endParaRPr/>
          </a:p>
          <a:p>
            <a:endParaRPr/>
          </a:p>
          <a:p>
            <a:r>
              <a:rPr b="1"/>
              <a:t>image</a:t>
            </a:r>
            <a:endParaRPr/>
          </a:p>
          <a:p>
            <a:r>
              <a:rPr b="0"/>
              <a:t>No alt text provided</a:t>
            </a:r>
            <a:endParaRPr/>
          </a:p>
          <a:p>
            <a:endParaRPr/>
          </a:p>
          <a:p>
            <a:r>
              <a:rPr b="1"/>
              <a:t>image</a:t>
            </a:r>
            <a:endParaRPr/>
          </a:p>
          <a:p>
            <a:r>
              <a:rPr b="0"/>
              <a:t>No alt text provided</a:t>
            </a:r>
            <a:endParaRPr/>
          </a:p>
          <a:p>
            <a:endParaRPr/>
          </a:p>
          <a:p>
            <a:r>
              <a:rPr b="1"/>
              <a:t>image</a:t>
            </a:r>
            <a:endParaRPr/>
          </a:p>
          <a:p>
            <a:r>
              <a:rPr b="0"/>
              <a:t>No alt text provided</a:t>
            </a:r>
            <a:endParaRPr/>
          </a:p>
          <a:p>
            <a:endParaRPr/>
          </a:p>
          <a:p>
            <a:r>
              <a:rPr b="1"/>
              <a:t>image</a:t>
            </a:r>
            <a:endParaRPr/>
          </a:p>
          <a:p>
            <a:r>
              <a:rPr b="0"/>
              <a:t>No alt text provided</a:t>
            </a:r>
            <a:endParaRPr/>
          </a:p>
          <a:p>
            <a:endParaRPr/>
          </a:p>
          <a:p>
            <a:r>
              <a:rPr b="1"/>
              <a:t>Fördelning på svenska och utländska gästnätter</a:t>
            </a:r>
            <a:endParaRPr/>
          </a:p>
          <a:p>
            <a:r>
              <a:rPr b="0"/>
              <a:t>No alt text provided</a:t>
            </a:r>
            <a:endParaRPr/>
          </a:p>
          <a:p>
            <a:endParaRPr/>
          </a:p>
          <a:p>
            <a:r>
              <a:rPr b="1"/>
              <a:t>Svenska gästnätter</a:t>
            </a:r>
            <a:endParaRPr/>
          </a:p>
          <a:p>
            <a:r>
              <a:rPr b="0"/>
              <a:t>No alt text provided</a:t>
            </a:r>
            <a:endParaRPr/>
          </a:p>
          <a:p>
            <a:endParaRPr/>
          </a:p>
          <a:p>
            <a:r>
              <a:rPr b="1"/>
              <a:t>Utv %  svenska gästnätter</a:t>
            </a:r>
            <a:endParaRPr/>
          </a:p>
          <a:p>
            <a:r>
              <a:rPr b="0"/>
              <a:t>No alt text provided</a:t>
            </a:r>
            <a:endParaRPr/>
          </a:p>
          <a:p>
            <a:endParaRPr/>
          </a:p>
          <a:p>
            <a:r>
              <a:rPr b="1"/>
              <a:t>basicShape</a:t>
            </a:r>
            <a:endParaRPr/>
          </a:p>
          <a:p>
            <a:r>
              <a:rPr b="0"/>
              <a:t>No alt text provided</a:t>
            </a:r>
            <a:endParaRPr/>
          </a:p>
          <a:p>
            <a:endParaRPr/>
          </a:p>
          <a:p>
            <a:r>
              <a:rPr b="1"/>
              <a:t>basicShape</a:t>
            </a:r>
            <a:endParaRPr/>
          </a:p>
          <a:p>
            <a:r>
              <a:rPr b="0"/>
              <a:t>No alt text provided</a:t>
            </a:r>
            <a:endParaRPr/>
          </a:p>
          <a:p>
            <a:endParaRPr/>
          </a:p>
          <a:p>
            <a:r>
              <a:rPr b="1"/>
              <a:t>basicShape</a:t>
            </a:r>
            <a:endParaRPr/>
          </a:p>
          <a:p>
            <a:r>
              <a:rPr b="0"/>
              <a:t>No alt text provided</a:t>
            </a:r>
            <a:endParaRPr/>
          </a:p>
          <a:p>
            <a:endParaRPr/>
          </a:p>
          <a:p>
            <a:r>
              <a:rPr b="1"/>
              <a:t>Totalt antal</a:t>
            </a:r>
            <a:endParaRPr/>
          </a:p>
          <a:p>
            <a:r>
              <a:rPr b="0"/>
              <a:t>No alt text provided</a:t>
            </a:r>
            <a:endParaRPr/>
          </a:p>
          <a:p>
            <a:endParaRPr/>
          </a:p>
          <a:p>
            <a:r>
              <a:rPr b="1"/>
              <a:t>Utveckling %</a:t>
            </a:r>
            <a:endParaRPr/>
          </a:p>
          <a:p>
            <a:r>
              <a:rPr b="0"/>
              <a:t>No alt text provided</a:t>
            </a:r>
            <a:endParaRPr/>
          </a:p>
          <a:p>
            <a:endParaRPr/>
          </a:p>
          <a:p>
            <a:r>
              <a:rPr b="1"/>
              <a:t>Utveckling antal</a:t>
            </a:r>
            <a:endParaRPr/>
          </a:p>
          <a:p>
            <a:r>
              <a:rPr b="0"/>
              <a:t>No alt text provided</a:t>
            </a:r>
            <a:endParaRPr/>
          </a:p>
          <a:p>
            <a:endParaRPr/>
          </a:p>
          <a:p>
            <a:r>
              <a:rPr b="1"/>
              <a:t>image</a:t>
            </a:r>
            <a:endParaRPr/>
          </a:p>
          <a:p>
            <a:r>
              <a:rPr b="0"/>
              <a:t>No alt text provided</a:t>
            </a:r>
            <a:endParaRPr/>
          </a:p>
          <a:p>
            <a:endParaRPr/>
          </a:p>
          <a:p>
            <a:r>
              <a:rPr b="1"/>
              <a:t>slicer</a:t>
            </a:r>
            <a:endParaRPr/>
          </a:p>
          <a:p>
            <a:r>
              <a:rPr b="0"/>
              <a:t>No alt text provided</a:t>
            </a:r>
            <a:endParaRPr/>
          </a:p>
          <a:p>
            <a:endParaRPr/>
          </a:p>
          <a:p>
            <a:r>
              <a:rPr b="1"/>
              <a:t>card</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textbox</a:t>
            </a:r>
            <a:endParaRPr/>
          </a:p>
          <a:p>
            <a:r>
              <a:rPr b="0"/>
              <a:t>No alt text provided</a:t>
            </a:r>
            <a:endParaRPr/>
          </a:p>
          <a:p>
            <a:endParaRPr/>
          </a:p>
          <a:p>
            <a:r>
              <a:rPr b="1"/>
              <a:t>textbox</a:t>
            </a:r>
            <a:endParaRPr/>
          </a:p>
          <a:p>
            <a:r>
              <a:rPr b="0"/>
              <a:t>No alt text provided</a:t>
            </a:r>
            <a:endParaRPr/>
          </a:p>
          <a:p>
            <a:endParaRPr/>
          </a:p>
          <a:p>
            <a:r>
              <a:rPr b="1"/>
              <a:t>Samma period tidigare år</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image</a:t>
            </a:r>
            <a:endParaRPr/>
          </a:p>
          <a:p>
            <a:r>
              <a:rPr b="0"/>
              <a:t>No alt text provided</a:t>
            </a:r>
            <a:endParaRPr/>
          </a:p>
          <a:p>
            <a:endParaRPr/>
          </a:p>
          <a:p>
            <a:r>
              <a:rPr b="1"/>
              <a:t>Utveckling per kommun mot föregående år</a:t>
            </a:r>
            <a:endParaRPr/>
          </a:p>
          <a:p>
            <a:r>
              <a:rPr b="0"/>
              <a:t>No alt text provided</a:t>
            </a:r>
            <a:endParaRPr/>
          </a:p>
          <a:p>
            <a:endParaRPr/>
          </a:p>
          <a:p>
            <a:r>
              <a:rPr b="1"/>
              <a:t>Utländska gästnätter</a:t>
            </a:r>
            <a:endParaRPr/>
          </a:p>
          <a:p>
            <a:r>
              <a:rPr b="0"/>
              <a:t>No alt text provided</a:t>
            </a:r>
            <a:endParaRPr/>
          </a:p>
          <a:p>
            <a:endParaRPr/>
          </a:p>
          <a:p>
            <a:r>
              <a:rPr b="1"/>
              <a:t>Utv %  utländska gästnätter</a:t>
            </a:r>
            <a:endParaRPr/>
          </a:p>
          <a:p>
            <a:r>
              <a:rPr b="0"/>
              <a:t>No alt text provided</a:t>
            </a:r>
            <a:endParaRPr/>
          </a:p>
          <a:p>
            <a:endParaRPr/>
          </a:p>
          <a:p>
            <a:r>
              <a:rPr b="1"/>
              <a:t>basicShape</a:t>
            </a:r>
            <a:endParaRPr/>
          </a:p>
          <a:p>
            <a:r>
              <a:rPr b="0"/>
              <a:t>No alt text provided</a:t>
            </a:r>
            <a:endParaRPr/>
          </a:p>
          <a:p>
            <a:endParaRPr/>
          </a:p>
          <a:p>
            <a:r>
              <a:rPr b="1"/>
              <a:t>basicShape</a:t>
            </a:r>
            <a:endParaRPr/>
          </a:p>
          <a:p>
            <a:r>
              <a:rPr b="0"/>
              <a:t>No alt text provided</a:t>
            </a:r>
            <a:endParaRPr/>
          </a:p>
          <a:p>
            <a:endParaRPr/>
          </a:p>
          <a:p>
            <a:r>
              <a:rPr b="1"/>
              <a:t>image</a:t>
            </a:r>
            <a:endParaRPr/>
          </a:p>
          <a:p>
            <a:r>
              <a:rPr b="0"/>
              <a:t>No alt text provided</a:t>
            </a:r>
            <a:endParaRPr/>
          </a:p>
          <a:p>
            <a:endParaRPr/>
          </a:p>
          <a:p>
            <a:r>
              <a:rPr b="1"/>
              <a:t>basicShape</a:t>
            </a:r>
            <a:endParaRPr/>
          </a:p>
          <a:p>
            <a:r>
              <a:rPr b="0"/>
              <a:t>No alt text provided</a:t>
            </a:r>
            <a:endParaRPr/>
          </a:p>
          <a:p>
            <a:endParaRPr/>
          </a:p>
          <a:p>
            <a:r>
              <a:rPr b="1"/>
              <a:t>image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card</a:t>
            </a:r>
            <a:endParaRPr/>
          </a:p>
          <a:p>
            <a:r>
              <a:rPr b="0"/>
              <a:t>No alt text provided</a:t>
            </a:r>
            <a:endParaRPr/>
          </a:p>
          <a:p>
            <a:endParaRPr/>
          </a:p>
          <a:p>
            <a:r>
              <a:rPr b="1"/>
              <a:t>card</a:t>
            </a:r>
            <a:endParaRPr/>
          </a:p>
          <a:p>
            <a:r>
              <a:rPr b="0"/>
              <a:t>No alt text provided</a:t>
            </a:r>
            <a:endParaRPr/>
          </a:p>
          <a:p>
            <a:endParaRPr/>
          </a:p>
          <a:p>
            <a:r>
              <a:rPr b="1"/>
              <a:t>basicShape</a:t>
            </a:r>
            <a:endParaRPr/>
          </a:p>
          <a:p>
            <a:r>
              <a:rPr b="0"/>
              <a:t>No alt text provided</a:t>
            </a:r>
            <a:endParaRPr/>
          </a:p>
          <a:p>
            <a:endParaRPr/>
          </a:p>
          <a:p>
            <a:r>
              <a:rPr b="1"/>
              <a:t>textbox</a:t>
            </a:r>
            <a:endParaRPr/>
          </a:p>
          <a:p>
            <a:r>
              <a:rPr b="0"/>
              <a:t>No alt text provided</a:t>
            </a:r>
            <a:endParaRPr/>
          </a:p>
          <a:p>
            <a:endParaRPr/>
          </a:p>
          <a:p>
            <a:r>
              <a:rPr b="1"/>
              <a:t>textbox</a:t>
            </a:r>
            <a:endParaRPr/>
          </a:p>
          <a:p>
            <a:r>
              <a:rPr b="0"/>
              <a:t>No alt text provided</a:t>
            </a:r>
            <a:endParaRPr/>
          </a:p>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FB9B8A-8CEA-46FE-BF46-31206B0ADA74}"/>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384B2189-C6F0-4E38-8BFA-6F9B503192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FF6AE044-19AE-46B4-B3F9-9DB38C16EFC5}"/>
              </a:ext>
            </a:extLst>
          </p:cNvPr>
          <p:cNvSpPr>
            <a:spLocks noGrp="1"/>
          </p:cNvSpPr>
          <p:nvPr>
            <p:ph type="dt" sz="half" idx="10"/>
          </p:nvPr>
        </p:nvSpPr>
        <p:spPr/>
        <p:txBody>
          <a:bodyPr/>
          <a:lstStyle/>
          <a:p>
            <a:fld id="{42F755BC-2D4C-4B33-A133-7FC3B197E988}" type="datetimeFigureOut">
              <a:rPr lang="sv-SE" smtClean="0"/>
              <a:t>2022-04-08</a:t>
            </a:fld>
            <a:endParaRPr lang="sv-SE"/>
          </a:p>
        </p:txBody>
      </p:sp>
      <p:sp>
        <p:nvSpPr>
          <p:cNvPr id="5" name="Platshållare för sidfot 4">
            <a:extLst>
              <a:ext uri="{FF2B5EF4-FFF2-40B4-BE49-F238E27FC236}">
                <a16:creationId xmlns:a16="http://schemas.microsoft.com/office/drawing/2014/main" id="{83CC0C36-2A2E-488C-873D-FCBAD2547B6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D0AC621-16F4-4F67-9FF4-4DED419198FA}"/>
              </a:ext>
            </a:extLst>
          </p:cNvPr>
          <p:cNvSpPr>
            <a:spLocks noGrp="1"/>
          </p:cNvSpPr>
          <p:nvPr>
            <p:ph type="sldNum" sz="quarter" idx="12"/>
          </p:nvPr>
        </p:nvSpPr>
        <p:spPr/>
        <p:txBody>
          <a:bodyPr/>
          <a:lstStyle/>
          <a:p>
            <a:fld id="{69CECBE9-1A2B-46DB-8F6C-6CE6676388C9}" type="slidenum">
              <a:rPr lang="sv-SE" smtClean="0"/>
              <a:t>‹#›</a:t>
            </a:fld>
            <a:endParaRPr lang="sv-SE"/>
          </a:p>
        </p:txBody>
      </p:sp>
    </p:spTree>
    <p:extLst>
      <p:ext uri="{BB962C8B-B14F-4D97-AF65-F5344CB8AC3E}">
        <p14:creationId xmlns:p14="http://schemas.microsoft.com/office/powerpoint/2010/main" val="2433953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58FD2D-41CF-4181-BC67-6488AB56E94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5B84321-53BB-4276-9DF9-36FCBE03B130}"/>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77E61E1-4017-48E6-85AD-A8D9AA3BE89F}"/>
              </a:ext>
            </a:extLst>
          </p:cNvPr>
          <p:cNvSpPr>
            <a:spLocks noGrp="1"/>
          </p:cNvSpPr>
          <p:nvPr>
            <p:ph type="dt" sz="half" idx="10"/>
          </p:nvPr>
        </p:nvSpPr>
        <p:spPr/>
        <p:txBody>
          <a:bodyPr/>
          <a:lstStyle/>
          <a:p>
            <a:fld id="{42F755BC-2D4C-4B33-A133-7FC3B197E988}" type="datetimeFigureOut">
              <a:rPr lang="sv-SE" smtClean="0"/>
              <a:t>2022-04-08</a:t>
            </a:fld>
            <a:endParaRPr lang="sv-SE"/>
          </a:p>
        </p:txBody>
      </p:sp>
      <p:sp>
        <p:nvSpPr>
          <p:cNvPr id="5" name="Platshållare för sidfot 4">
            <a:extLst>
              <a:ext uri="{FF2B5EF4-FFF2-40B4-BE49-F238E27FC236}">
                <a16:creationId xmlns:a16="http://schemas.microsoft.com/office/drawing/2014/main" id="{BA4AED9F-6CFD-4D00-824D-078A5B1BA2A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0CC792E-FCFD-4B1C-A01C-04F436DAD6F2}"/>
              </a:ext>
            </a:extLst>
          </p:cNvPr>
          <p:cNvSpPr>
            <a:spLocks noGrp="1"/>
          </p:cNvSpPr>
          <p:nvPr>
            <p:ph type="sldNum" sz="quarter" idx="12"/>
          </p:nvPr>
        </p:nvSpPr>
        <p:spPr/>
        <p:txBody>
          <a:bodyPr/>
          <a:lstStyle/>
          <a:p>
            <a:fld id="{69CECBE9-1A2B-46DB-8F6C-6CE6676388C9}" type="slidenum">
              <a:rPr lang="sv-SE" smtClean="0"/>
              <a:t>‹#›</a:t>
            </a:fld>
            <a:endParaRPr lang="sv-SE"/>
          </a:p>
        </p:txBody>
      </p:sp>
    </p:spTree>
    <p:extLst>
      <p:ext uri="{BB962C8B-B14F-4D97-AF65-F5344CB8AC3E}">
        <p14:creationId xmlns:p14="http://schemas.microsoft.com/office/powerpoint/2010/main" val="3989614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FB08C55-9E3B-472B-BDC4-1FEF395330E5}"/>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D02F902-7450-428D-AEC6-1282CB7C6E7E}"/>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104D4C6-AD9D-42FA-9ABB-77DAB5F3B847}"/>
              </a:ext>
            </a:extLst>
          </p:cNvPr>
          <p:cNvSpPr>
            <a:spLocks noGrp="1"/>
          </p:cNvSpPr>
          <p:nvPr>
            <p:ph type="dt" sz="half" idx="10"/>
          </p:nvPr>
        </p:nvSpPr>
        <p:spPr/>
        <p:txBody>
          <a:bodyPr/>
          <a:lstStyle/>
          <a:p>
            <a:fld id="{42F755BC-2D4C-4B33-A133-7FC3B197E988}" type="datetimeFigureOut">
              <a:rPr lang="sv-SE" smtClean="0"/>
              <a:t>2022-04-08</a:t>
            </a:fld>
            <a:endParaRPr lang="sv-SE"/>
          </a:p>
        </p:txBody>
      </p:sp>
      <p:sp>
        <p:nvSpPr>
          <p:cNvPr id="5" name="Platshållare för sidfot 4">
            <a:extLst>
              <a:ext uri="{FF2B5EF4-FFF2-40B4-BE49-F238E27FC236}">
                <a16:creationId xmlns:a16="http://schemas.microsoft.com/office/drawing/2014/main" id="{BFFAC403-F5ED-4607-8F1B-4C69A828711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71975AE-E5AB-4626-91DE-78D2DE46AB42}"/>
              </a:ext>
            </a:extLst>
          </p:cNvPr>
          <p:cNvSpPr>
            <a:spLocks noGrp="1"/>
          </p:cNvSpPr>
          <p:nvPr>
            <p:ph type="sldNum" sz="quarter" idx="12"/>
          </p:nvPr>
        </p:nvSpPr>
        <p:spPr/>
        <p:txBody>
          <a:bodyPr/>
          <a:lstStyle/>
          <a:p>
            <a:fld id="{69CECBE9-1A2B-46DB-8F6C-6CE6676388C9}" type="slidenum">
              <a:rPr lang="sv-SE" smtClean="0"/>
              <a:t>‹#›</a:t>
            </a:fld>
            <a:endParaRPr lang="sv-SE"/>
          </a:p>
        </p:txBody>
      </p:sp>
    </p:spTree>
    <p:extLst>
      <p:ext uri="{BB962C8B-B14F-4D97-AF65-F5344CB8AC3E}">
        <p14:creationId xmlns:p14="http://schemas.microsoft.com/office/powerpoint/2010/main" val="1182211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26632F-BC93-4E1D-A661-0DD43B5FED7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4E954F0-138E-491F-A110-4F2B02B5290A}"/>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6AC4E08-E8A9-47B6-96CE-ABC8E9BE2C90}"/>
              </a:ext>
            </a:extLst>
          </p:cNvPr>
          <p:cNvSpPr>
            <a:spLocks noGrp="1"/>
          </p:cNvSpPr>
          <p:nvPr>
            <p:ph type="dt" sz="half" idx="10"/>
          </p:nvPr>
        </p:nvSpPr>
        <p:spPr/>
        <p:txBody>
          <a:bodyPr/>
          <a:lstStyle/>
          <a:p>
            <a:fld id="{42F755BC-2D4C-4B33-A133-7FC3B197E988}" type="datetimeFigureOut">
              <a:rPr lang="sv-SE" smtClean="0"/>
              <a:t>2022-04-08</a:t>
            </a:fld>
            <a:endParaRPr lang="sv-SE"/>
          </a:p>
        </p:txBody>
      </p:sp>
      <p:sp>
        <p:nvSpPr>
          <p:cNvPr id="5" name="Platshållare för sidfot 4">
            <a:extLst>
              <a:ext uri="{FF2B5EF4-FFF2-40B4-BE49-F238E27FC236}">
                <a16:creationId xmlns:a16="http://schemas.microsoft.com/office/drawing/2014/main" id="{55B86552-E518-4FD3-8762-95CE80005F1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B5A8C6A-2D95-45AF-B34F-0ADC25149C23}"/>
              </a:ext>
            </a:extLst>
          </p:cNvPr>
          <p:cNvSpPr>
            <a:spLocks noGrp="1"/>
          </p:cNvSpPr>
          <p:nvPr>
            <p:ph type="sldNum" sz="quarter" idx="12"/>
          </p:nvPr>
        </p:nvSpPr>
        <p:spPr/>
        <p:txBody>
          <a:bodyPr/>
          <a:lstStyle/>
          <a:p>
            <a:fld id="{69CECBE9-1A2B-46DB-8F6C-6CE6676388C9}" type="slidenum">
              <a:rPr lang="sv-SE" smtClean="0"/>
              <a:t>‹#›</a:t>
            </a:fld>
            <a:endParaRPr lang="sv-SE"/>
          </a:p>
        </p:txBody>
      </p:sp>
    </p:spTree>
    <p:extLst>
      <p:ext uri="{BB962C8B-B14F-4D97-AF65-F5344CB8AC3E}">
        <p14:creationId xmlns:p14="http://schemas.microsoft.com/office/powerpoint/2010/main" val="1510829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372A58E-D18B-4309-96E6-43B9E0CA3E8A}"/>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C3E3AEFD-B685-4997-AD86-BCBEEE9ED3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F093DE5A-FD34-4582-BECC-3316E0B96B25}"/>
              </a:ext>
            </a:extLst>
          </p:cNvPr>
          <p:cNvSpPr>
            <a:spLocks noGrp="1"/>
          </p:cNvSpPr>
          <p:nvPr>
            <p:ph type="dt" sz="half" idx="10"/>
          </p:nvPr>
        </p:nvSpPr>
        <p:spPr/>
        <p:txBody>
          <a:bodyPr/>
          <a:lstStyle/>
          <a:p>
            <a:fld id="{42F755BC-2D4C-4B33-A133-7FC3B197E988}" type="datetimeFigureOut">
              <a:rPr lang="sv-SE" smtClean="0"/>
              <a:t>2022-04-08</a:t>
            </a:fld>
            <a:endParaRPr lang="sv-SE"/>
          </a:p>
        </p:txBody>
      </p:sp>
      <p:sp>
        <p:nvSpPr>
          <p:cNvPr id="5" name="Platshållare för sidfot 4">
            <a:extLst>
              <a:ext uri="{FF2B5EF4-FFF2-40B4-BE49-F238E27FC236}">
                <a16:creationId xmlns:a16="http://schemas.microsoft.com/office/drawing/2014/main" id="{528AD4BD-947C-4E7B-8C84-83DB95B572F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E57A226-7EBA-4243-8C70-1C1533CD16D2}"/>
              </a:ext>
            </a:extLst>
          </p:cNvPr>
          <p:cNvSpPr>
            <a:spLocks noGrp="1"/>
          </p:cNvSpPr>
          <p:nvPr>
            <p:ph type="sldNum" sz="quarter" idx="12"/>
          </p:nvPr>
        </p:nvSpPr>
        <p:spPr/>
        <p:txBody>
          <a:bodyPr/>
          <a:lstStyle/>
          <a:p>
            <a:fld id="{69CECBE9-1A2B-46DB-8F6C-6CE6676388C9}" type="slidenum">
              <a:rPr lang="sv-SE" smtClean="0"/>
              <a:t>‹#›</a:t>
            </a:fld>
            <a:endParaRPr lang="sv-SE"/>
          </a:p>
        </p:txBody>
      </p:sp>
    </p:spTree>
    <p:extLst>
      <p:ext uri="{BB962C8B-B14F-4D97-AF65-F5344CB8AC3E}">
        <p14:creationId xmlns:p14="http://schemas.microsoft.com/office/powerpoint/2010/main" val="3344014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7B9FF4F-6C31-4A55-9364-AFF3CF5CAA77}"/>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F2E7DC5-51D2-4FED-9977-02625EE16FE3}"/>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3596259-051E-439B-AFC0-935C8AC974C0}"/>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D4AC2D8-EAA2-4376-B7DE-2D301527FD92}"/>
              </a:ext>
            </a:extLst>
          </p:cNvPr>
          <p:cNvSpPr>
            <a:spLocks noGrp="1"/>
          </p:cNvSpPr>
          <p:nvPr>
            <p:ph type="dt" sz="half" idx="10"/>
          </p:nvPr>
        </p:nvSpPr>
        <p:spPr/>
        <p:txBody>
          <a:bodyPr/>
          <a:lstStyle/>
          <a:p>
            <a:fld id="{42F755BC-2D4C-4B33-A133-7FC3B197E988}" type="datetimeFigureOut">
              <a:rPr lang="sv-SE" smtClean="0"/>
              <a:t>2022-04-08</a:t>
            </a:fld>
            <a:endParaRPr lang="sv-SE"/>
          </a:p>
        </p:txBody>
      </p:sp>
      <p:sp>
        <p:nvSpPr>
          <p:cNvPr id="6" name="Platshållare för sidfot 5">
            <a:extLst>
              <a:ext uri="{FF2B5EF4-FFF2-40B4-BE49-F238E27FC236}">
                <a16:creationId xmlns:a16="http://schemas.microsoft.com/office/drawing/2014/main" id="{4C8C2565-E5D9-4A70-BE26-6480727E565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113DB5C-502D-4661-BEE8-732B0E207422}"/>
              </a:ext>
            </a:extLst>
          </p:cNvPr>
          <p:cNvSpPr>
            <a:spLocks noGrp="1"/>
          </p:cNvSpPr>
          <p:nvPr>
            <p:ph type="sldNum" sz="quarter" idx="12"/>
          </p:nvPr>
        </p:nvSpPr>
        <p:spPr/>
        <p:txBody>
          <a:bodyPr/>
          <a:lstStyle/>
          <a:p>
            <a:fld id="{69CECBE9-1A2B-46DB-8F6C-6CE6676388C9}" type="slidenum">
              <a:rPr lang="sv-SE" smtClean="0"/>
              <a:t>‹#›</a:t>
            </a:fld>
            <a:endParaRPr lang="sv-SE"/>
          </a:p>
        </p:txBody>
      </p:sp>
    </p:spTree>
    <p:extLst>
      <p:ext uri="{BB962C8B-B14F-4D97-AF65-F5344CB8AC3E}">
        <p14:creationId xmlns:p14="http://schemas.microsoft.com/office/powerpoint/2010/main" val="37544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0C26C10-A97B-4CAA-9107-0FC7E477DA7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7022B36-0EAB-4188-A1E1-6919E38BF3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EE5BE153-AF7D-4B61-A397-253DB6FF9A4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700FB7DB-2B3D-4A58-8930-7C26624086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0F23311F-9B24-4E26-8176-C791B302866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1356D689-63DE-4E67-A36B-8057CBF389D7}"/>
              </a:ext>
            </a:extLst>
          </p:cNvPr>
          <p:cNvSpPr>
            <a:spLocks noGrp="1"/>
          </p:cNvSpPr>
          <p:nvPr>
            <p:ph type="dt" sz="half" idx="10"/>
          </p:nvPr>
        </p:nvSpPr>
        <p:spPr/>
        <p:txBody>
          <a:bodyPr/>
          <a:lstStyle/>
          <a:p>
            <a:fld id="{42F755BC-2D4C-4B33-A133-7FC3B197E988}" type="datetimeFigureOut">
              <a:rPr lang="sv-SE" smtClean="0"/>
              <a:t>2022-04-08</a:t>
            </a:fld>
            <a:endParaRPr lang="sv-SE"/>
          </a:p>
        </p:txBody>
      </p:sp>
      <p:sp>
        <p:nvSpPr>
          <p:cNvPr id="8" name="Platshållare för sidfot 7">
            <a:extLst>
              <a:ext uri="{FF2B5EF4-FFF2-40B4-BE49-F238E27FC236}">
                <a16:creationId xmlns:a16="http://schemas.microsoft.com/office/drawing/2014/main" id="{A9B81A0D-F7D3-4B41-880C-3FDB15218CBE}"/>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1E363E25-827D-428C-B9BB-C7236098C6FC}"/>
              </a:ext>
            </a:extLst>
          </p:cNvPr>
          <p:cNvSpPr>
            <a:spLocks noGrp="1"/>
          </p:cNvSpPr>
          <p:nvPr>
            <p:ph type="sldNum" sz="quarter" idx="12"/>
          </p:nvPr>
        </p:nvSpPr>
        <p:spPr/>
        <p:txBody>
          <a:bodyPr/>
          <a:lstStyle/>
          <a:p>
            <a:fld id="{69CECBE9-1A2B-46DB-8F6C-6CE6676388C9}" type="slidenum">
              <a:rPr lang="sv-SE" smtClean="0"/>
              <a:t>‹#›</a:t>
            </a:fld>
            <a:endParaRPr lang="sv-SE"/>
          </a:p>
        </p:txBody>
      </p:sp>
    </p:spTree>
    <p:extLst>
      <p:ext uri="{BB962C8B-B14F-4D97-AF65-F5344CB8AC3E}">
        <p14:creationId xmlns:p14="http://schemas.microsoft.com/office/powerpoint/2010/main" val="4046696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5C7ACA-4676-4F62-88FD-2D7E409A3723}"/>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0570C572-966A-416C-96BE-E58A846BDE56}"/>
              </a:ext>
            </a:extLst>
          </p:cNvPr>
          <p:cNvSpPr>
            <a:spLocks noGrp="1"/>
          </p:cNvSpPr>
          <p:nvPr>
            <p:ph type="dt" sz="half" idx="10"/>
          </p:nvPr>
        </p:nvSpPr>
        <p:spPr/>
        <p:txBody>
          <a:bodyPr/>
          <a:lstStyle/>
          <a:p>
            <a:fld id="{42F755BC-2D4C-4B33-A133-7FC3B197E988}" type="datetimeFigureOut">
              <a:rPr lang="sv-SE" smtClean="0"/>
              <a:t>2022-04-08</a:t>
            </a:fld>
            <a:endParaRPr lang="sv-SE"/>
          </a:p>
        </p:txBody>
      </p:sp>
      <p:sp>
        <p:nvSpPr>
          <p:cNvPr id="4" name="Platshållare för sidfot 3">
            <a:extLst>
              <a:ext uri="{FF2B5EF4-FFF2-40B4-BE49-F238E27FC236}">
                <a16:creationId xmlns:a16="http://schemas.microsoft.com/office/drawing/2014/main" id="{24EF5CEA-7C65-407D-939B-D7F8E3965896}"/>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D5E307F9-8DD3-41E6-A60E-58A9B42706F6}"/>
              </a:ext>
            </a:extLst>
          </p:cNvPr>
          <p:cNvSpPr>
            <a:spLocks noGrp="1"/>
          </p:cNvSpPr>
          <p:nvPr>
            <p:ph type="sldNum" sz="quarter" idx="12"/>
          </p:nvPr>
        </p:nvSpPr>
        <p:spPr/>
        <p:txBody>
          <a:bodyPr/>
          <a:lstStyle/>
          <a:p>
            <a:fld id="{69CECBE9-1A2B-46DB-8F6C-6CE6676388C9}" type="slidenum">
              <a:rPr lang="sv-SE" smtClean="0"/>
              <a:t>‹#›</a:t>
            </a:fld>
            <a:endParaRPr lang="sv-SE"/>
          </a:p>
        </p:txBody>
      </p:sp>
    </p:spTree>
    <p:extLst>
      <p:ext uri="{BB962C8B-B14F-4D97-AF65-F5344CB8AC3E}">
        <p14:creationId xmlns:p14="http://schemas.microsoft.com/office/powerpoint/2010/main" val="1190362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EE1C5FE-2500-45B5-919E-300479664639}"/>
              </a:ext>
            </a:extLst>
          </p:cNvPr>
          <p:cNvSpPr>
            <a:spLocks noGrp="1"/>
          </p:cNvSpPr>
          <p:nvPr>
            <p:ph type="dt" sz="half" idx="10"/>
          </p:nvPr>
        </p:nvSpPr>
        <p:spPr/>
        <p:txBody>
          <a:bodyPr/>
          <a:lstStyle/>
          <a:p>
            <a:fld id="{42F755BC-2D4C-4B33-A133-7FC3B197E988}" type="datetimeFigureOut">
              <a:rPr lang="sv-SE" smtClean="0"/>
              <a:t>2022-04-08</a:t>
            </a:fld>
            <a:endParaRPr lang="sv-SE"/>
          </a:p>
        </p:txBody>
      </p:sp>
      <p:sp>
        <p:nvSpPr>
          <p:cNvPr id="3" name="Platshållare för sidfot 2">
            <a:extLst>
              <a:ext uri="{FF2B5EF4-FFF2-40B4-BE49-F238E27FC236}">
                <a16:creationId xmlns:a16="http://schemas.microsoft.com/office/drawing/2014/main" id="{0D27113F-60AC-4A8F-B238-541E9D5C95C2}"/>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B86C030B-D6D3-4A6E-BA88-C4F7C389EF07}"/>
              </a:ext>
            </a:extLst>
          </p:cNvPr>
          <p:cNvSpPr>
            <a:spLocks noGrp="1"/>
          </p:cNvSpPr>
          <p:nvPr>
            <p:ph type="sldNum" sz="quarter" idx="12"/>
          </p:nvPr>
        </p:nvSpPr>
        <p:spPr/>
        <p:txBody>
          <a:bodyPr/>
          <a:lstStyle/>
          <a:p>
            <a:fld id="{69CECBE9-1A2B-46DB-8F6C-6CE6676388C9}" type="slidenum">
              <a:rPr lang="sv-SE" smtClean="0"/>
              <a:t>‹#›</a:t>
            </a:fld>
            <a:endParaRPr lang="sv-SE"/>
          </a:p>
        </p:txBody>
      </p:sp>
    </p:spTree>
    <p:extLst>
      <p:ext uri="{BB962C8B-B14F-4D97-AF65-F5344CB8AC3E}">
        <p14:creationId xmlns:p14="http://schemas.microsoft.com/office/powerpoint/2010/main" val="1725229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518B75-873E-4E45-9720-FBDDA34DB00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0517466-32F6-4193-891B-B851AD827E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6FADE03D-3AF1-4F32-8421-F91E9526F7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596B527-97F6-4B17-8B10-EF18B4D8C171}"/>
              </a:ext>
            </a:extLst>
          </p:cNvPr>
          <p:cNvSpPr>
            <a:spLocks noGrp="1"/>
          </p:cNvSpPr>
          <p:nvPr>
            <p:ph type="dt" sz="half" idx="10"/>
          </p:nvPr>
        </p:nvSpPr>
        <p:spPr/>
        <p:txBody>
          <a:bodyPr/>
          <a:lstStyle/>
          <a:p>
            <a:fld id="{42F755BC-2D4C-4B33-A133-7FC3B197E988}" type="datetimeFigureOut">
              <a:rPr lang="sv-SE" smtClean="0"/>
              <a:t>2022-04-08</a:t>
            </a:fld>
            <a:endParaRPr lang="sv-SE"/>
          </a:p>
        </p:txBody>
      </p:sp>
      <p:sp>
        <p:nvSpPr>
          <p:cNvPr id="6" name="Platshållare för sidfot 5">
            <a:extLst>
              <a:ext uri="{FF2B5EF4-FFF2-40B4-BE49-F238E27FC236}">
                <a16:creationId xmlns:a16="http://schemas.microsoft.com/office/drawing/2014/main" id="{EE0E7F81-DCFE-4DA0-919F-4A43526A67E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281259F-3288-405A-A087-0E26CD40D355}"/>
              </a:ext>
            </a:extLst>
          </p:cNvPr>
          <p:cNvSpPr>
            <a:spLocks noGrp="1"/>
          </p:cNvSpPr>
          <p:nvPr>
            <p:ph type="sldNum" sz="quarter" idx="12"/>
          </p:nvPr>
        </p:nvSpPr>
        <p:spPr/>
        <p:txBody>
          <a:bodyPr/>
          <a:lstStyle/>
          <a:p>
            <a:fld id="{69CECBE9-1A2B-46DB-8F6C-6CE6676388C9}" type="slidenum">
              <a:rPr lang="sv-SE" smtClean="0"/>
              <a:t>‹#›</a:t>
            </a:fld>
            <a:endParaRPr lang="sv-SE"/>
          </a:p>
        </p:txBody>
      </p:sp>
    </p:spTree>
    <p:extLst>
      <p:ext uri="{BB962C8B-B14F-4D97-AF65-F5344CB8AC3E}">
        <p14:creationId xmlns:p14="http://schemas.microsoft.com/office/powerpoint/2010/main" val="2803017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3CE30AB-B877-4057-9725-D43048C32F1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80D18548-9D28-4534-98CC-270C7538A7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8AF119FB-CEF3-49C6-A532-FD8245C996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F2AAF79-FC65-40DC-BC85-2C399D82608C}"/>
              </a:ext>
            </a:extLst>
          </p:cNvPr>
          <p:cNvSpPr>
            <a:spLocks noGrp="1"/>
          </p:cNvSpPr>
          <p:nvPr>
            <p:ph type="dt" sz="half" idx="10"/>
          </p:nvPr>
        </p:nvSpPr>
        <p:spPr/>
        <p:txBody>
          <a:bodyPr/>
          <a:lstStyle/>
          <a:p>
            <a:fld id="{42F755BC-2D4C-4B33-A133-7FC3B197E988}" type="datetimeFigureOut">
              <a:rPr lang="sv-SE" smtClean="0"/>
              <a:t>2022-04-08</a:t>
            </a:fld>
            <a:endParaRPr lang="sv-SE"/>
          </a:p>
        </p:txBody>
      </p:sp>
      <p:sp>
        <p:nvSpPr>
          <p:cNvPr id="6" name="Platshållare för sidfot 5">
            <a:extLst>
              <a:ext uri="{FF2B5EF4-FFF2-40B4-BE49-F238E27FC236}">
                <a16:creationId xmlns:a16="http://schemas.microsoft.com/office/drawing/2014/main" id="{9AEB9942-1C8A-4B68-880F-78B18F7A90F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8740666-1F72-453A-9F18-6E0F872C5EAB}"/>
              </a:ext>
            </a:extLst>
          </p:cNvPr>
          <p:cNvSpPr>
            <a:spLocks noGrp="1"/>
          </p:cNvSpPr>
          <p:nvPr>
            <p:ph type="sldNum" sz="quarter" idx="12"/>
          </p:nvPr>
        </p:nvSpPr>
        <p:spPr/>
        <p:txBody>
          <a:bodyPr/>
          <a:lstStyle/>
          <a:p>
            <a:fld id="{69CECBE9-1A2B-46DB-8F6C-6CE6676388C9}" type="slidenum">
              <a:rPr lang="sv-SE" smtClean="0"/>
              <a:t>‹#›</a:t>
            </a:fld>
            <a:endParaRPr lang="sv-SE"/>
          </a:p>
        </p:txBody>
      </p:sp>
    </p:spTree>
    <p:extLst>
      <p:ext uri="{BB962C8B-B14F-4D97-AF65-F5344CB8AC3E}">
        <p14:creationId xmlns:p14="http://schemas.microsoft.com/office/powerpoint/2010/main" val="253211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D1F10A0C-A19F-4141-AE11-EFEE0AA691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B45AE8A-B64A-4385-AA74-C020973A2B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0A1DDB6-A829-4DDF-9A9E-004D809C4F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755BC-2D4C-4B33-A133-7FC3B197E988}" type="datetimeFigureOut">
              <a:rPr lang="sv-SE" smtClean="0"/>
              <a:t>2022-04-08</a:t>
            </a:fld>
            <a:endParaRPr lang="sv-SE"/>
          </a:p>
        </p:txBody>
      </p:sp>
      <p:sp>
        <p:nvSpPr>
          <p:cNvPr id="5" name="Platshållare för sidfot 4">
            <a:extLst>
              <a:ext uri="{FF2B5EF4-FFF2-40B4-BE49-F238E27FC236}">
                <a16:creationId xmlns:a16="http://schemas.microsoft.com/office/drawing/2014/main" id="{0D4F1D95-812D-41BB-99FB-A432FB8EEA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318ADC49-F815-4001-9B36-3DB9ED0643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CECBE9-1A2B-46DB-8F6C-6CE6676388C9}" type="slidenum">
              <a:rPr lang="sv-SE" smtClean="0"/>
              <a:t>‹#›</a:t>
            </a:fld>
            <a:endParaRPr lang="sv-SE"/>
          </a:p>
        </p:txBody>
      </p:sp>
    </p:spTree>
    <p:extLst>
      <p:ext uri="{BB962C8B-B14F-4D97-AF65-F5344CB8AC3E}">
        <p14:creationId xmlns:p14="http://schemas.microsoft.com/office/powerpoint/2010/main" val="3530106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pp.powerbi.com/groups/me/reports/8f5e6f9d-65b3-401d-9ce4-f0677cc2101b/?pbi_source=PowerPoint"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slicer ,textbox ,card ,basicShape ,basicShape ,card ,basicShape ,textbox ,card ,card ,basicShape ,basicShape ,textbox ,card ,card ,basicShape ,basicShape ,textbox ,card ,card ,basicShape ,basicShape ,textbox ,card ,card ,basicShape ,basicShape ,image ,image ,image ,image ,Fördelning på svenska och utländska gästnätter ,Svenska gästnätter ,Utv %  svenska gästnätter ,basicShape ,basicShape ,basicShape ,Totalt antal ,Utveckling % ,Utveckling antal ,image ,slicer ,card ,textbox ,card ,textbox ,textbox ,Samma period tidigare år ,basicShape ,textbox ,card ,card ,basicShape ,textbox ,card ,card ,basicShape ,textbox ,card ,card ,basicShape ,basicShape ,textbox ,card ,card ,basicShape ,textbox ,card ,card ,basicShape ,textbox ,card ,basicShape ,textbox ,card ,card ,basicShape ,textbox ,card ,card ,basicShape ,textbox ,card ,card ,basicShape ,textbox ,card ,card ,card ,basicShape ,image ,Utveckling per kommun mot föregående år ,Utländska gästnätter ,Utv %  utländska gästnätter ,basicShape ,basicShape ,image ,basicShape ,image ,textbox ,card ,card ,basicShape ,textbox ,card ,card ,basicShape ,textbox ,card ,card ,basicShape ,textbox ,card ,card ,basicShape ,textbox ,card ,card ,basicShape ,textbox ,card ,card ,basicShape ,textbox ,card ,card ,basicShape ,textbox ,card ,card ,basicShape ,textbox ,card ,card ,basicShape ,textbox ,card ,card ,basicShape ,textbox ,textbox ,card ,card ,basicShape ,textbox ,card ,card ,basicShape ,textbox ,textbox. Please refer to the notes on this slide for details">
            <a:hlinkClick r:id="rId3"/>
          </p:cNvPr>
          <p:cNvPicPr>
            <a:picLocks noChangeAspect="1"/>
          </p:cNvPicPr>
          <p:nvPr/>
        </p:nvPicPr>
        <p:blipFill>
          <a:blip r:embed="rId4"/>
          <a:stretch>
            <a:fillRect/>
          </a:stretch>
        </p:blipFill>
        <p:spPr>
          <a:xfrm>
            <a:off x="76200" y="0"/>
            <a:ext cx="12020550" cy="6858000"/>
          </a:xfrm>
          <a:prstGeom prst="rect">
            <a:avLst/>
          </a:prstGeom>
          <a:noFill/>
        </p:spPr>
      </p:pic>
      <p:sp>
        <p:nvSpPr>
          <p:cNvPr id="4" name="Title" hidden="1"/>
          <p:cNvSpPr>
            <a:spLocks noGrp="1"/>
          </p:cNvSpPr>
          <p:nvPr>
            <p:ph type="title"/>
          </p:nvPr>
        </p:nvSpPr>
        <p:spPr/>
        <p:txBody>
          <a:bodyPr/>
          <a:lstStyle/>
          <a:p>
            <a:r>
              <a:t>Östergötland</a:t>
            </a:r>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775</Words>
  <Application>Microsoft Office PowerPoint</Application>
  <PresentationFormat>Bredbild</PresentationFormat>
  <Paragraphs>450</Paragraphs>
  <Slides>1</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Calibri</vt:lpstr>
      <vt:lpstr>Calibri Light</vt:lpstr>
      <vt:lpstr>Office-tema</vt:lpstr>
      <vt:lpstr>Östergötland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Östergötland</dc:title>
  <dc:creator>Nord Hanna</dc:creator>
  <cp:lastModifiedBy>Nord Hanna</cp:lastModifiedBy>
  <cp:revision>1</cp:revision>
  <dcterms:created xsi:type="dcterms:W3CDTF">2022-04-08T08:20:17Z</dcterms:created>
  <dcterms:modified xsi:type="dcterms:W3CDTF">2022-04-08T08:27:43Z</dcterms:modified>
</cp:coreProperties>
</file>